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5" r:id="rId3"/>
  </p:sldMasterIdLst>
  <p:notesMasterIdLst>
    <p:notesMasterId r:id="rId13"/>
  </p:notesMasterIdLst>
  <p:sldIdLst>
    <p:sldId id="2147327363" r:id="rId4"/>
    <p:sldId id="2147327388" r:id="rId5"/>
    <p:sldId id="524" r:id="rId6"/>
    <p:sldId id="2147327368" r:id="rId7"/>
    <p:sldId id="2147327384" r:id="rId8"/>
    <p:sldId id="2147327385" r:id="rId9"/>
    <p:sldId id="2147327389" r:id="rId10"/>
    <p:sldId id="2147327390" r:id="rId11"/>
    <p:sldId id="21473273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9D"/>
    <a:srgbClr val="A21942"/>
    <a:srgbClr val="4C9F38"/>
    <a:srgbClr val="F0F0F0"/>
    <a:srgbClr val="0071BB"/>
    <a:srgbClr val="F0F2F5"/>
    <a:srgbClr val="32C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DF0F91-A29C-45EE-9B3D-A2DDE82732FD}" v="548" dt="2024-10-28T12:17:13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0" autoAdjust="0"/>
    <p:restoredTop sz="82697" autoAdjust="0"/>
  </p:normalViewPr>
  <p:slideViewPr>
    <p:cSldViewPr snapToGrid="0">
      <p:cViewPr>
        <p:scale>
          <a:sx n="75" d="100"/>
          <a:sy n="75" d="100"/>
        </p:scale>
        <p:origin x="96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lina Bila" userId="a486ecca-b8d2-43f9-9962-10d6c615b7b8" providerId="ADAL" clId="{97DF0F91-A29C-45EE-9B3D-A2DDE82732FD}"/>
    <pc:docChg chg="undo custSel addSld delSld modSld addMainMaster delMainMaster modMainMaster">
      <pc:chgData name="Polina Bila" userId="a486ecca-b8d2-43f9-9962-10d6c615b7b8" providerId="ADAL" clId="{97DF0F91-A29C-45EE-9B3D-A2DDE82732FD}" dt="2024-10-28T12:17:13.183" v="1150"/>
      <pc:docMkLst>
        <pc:docMk/>
      </pc:docMkLst>
      <pc:sldChg chg="del">
        <pc:chgData name="Polina Bila" userId="a486ecca-b8d2-43f9-9962-10d6c615b7b8" providerId="ADAL" clId="{97DF0F91-A29C-45EE-9B3D-A2DDE82732FD}" dt="2024-10-28T09:51:11.686" v="138" actId="47"/>
        <pc:sldMkLst>
          <pc:docMk/>
          <pc:sldMk cId="328009029" sldId="516"/>
        </pc:sldMkLst>
      </pc:sldChg>
      <pc:sldChg chg="del">
        <pc:chgData name="Polina Bila" userId="a486ecca-b8d2-43f9-9962-10d6c615b7b8" providerId="ADAL" clId="{97DF0F91-A29C-45EE-9B3D-A2DDE82732FD}" dt="2024-10-28T09:33:56.601" v="0" actId="47"/>
        <pc:sldMkLst>
          <pc:docMk/>
          <pc:sldMk cId="1729644242" sldId="517"/>
        </pc:sldMkLst>
      </pc:sldChg>
      <pc:sldChg chg="modSp add del mod setBg">
        <pc:chgData name="Polina Bila" userId="a486ecca-b8d2-43f9-9962-10d6c615b7b8" providerId="ADAL" clId="{97DF0F91-A29C-45EE-9B3D-A2DDE82732FD}" dt="2024-10-28T12:04:47.102" v="1104"/>
        <pc:sldMkLst>
          <pc:docMk/>
          <pc:sldMk cId="2602498953" sldId="524"/>
        </pc:sldMkLst>
        <pc:spChg chg="mod">
          <ac:chgData name="Polina Bila" userId="a486ecca-b8d2-43f9-9962-10d6c615b7b8" providerId="ADAL" clId="{97DF0F91-A29C-45EE-9B3D-A2DDE82732FD}" dt="2024-10-28T09:51:17.293" v="158" actId="20577"/>
          <ac:spMkLst>
            <pc:docMk/>
            <pc:sldMk cId="2602498953" sldId="524"/>
            <ac:spMk id="6" creationId="{32188258-0DAA-8CEA-86F6-D273E8C16210}"/>
          </ac:spMkLst>
        </pc:spChg>
        <pc:spChg chg="mod">
          <ac:chgData name="Polina Bila" userId="a486ecca-b8d2-43f9-9962-10d6c615b7b8" providerId="ADAL" clId="{97DF0F91-A29C-45EE-9B3D-A2DDE82732FD}" dt="2024-10-28T09:55:30.922" v="219" actId="6549"/>
          <ac:spMkLst>
            <pc:docMk/>
            <pc:sldMk cId="2602498953" sldId="524"/>
            <ac:spMk id="7" creationId="{03D06D33-E084-1139-ED32-C1634B2D4FCF}"/>
          </ac:spMkLst>
        </pc:spChg>
        <pc:picChg chg="mod">
          <ac:chgData name="Polina Bila" userId="a486ecca-b8d2-43f9-9962-10d6c615b7b8" providerId="ADAL" clId="{97DF0F91-A29C-45EE-9B3D-A2DDE82732FD}" dt="2024-10-28T12:04:47.102" v="1104"/>
          <ac:picMkLst>
            <pc:docMk/>
            <pc:sldMk cId="2602498953" sldId="524"/>
            <ac:picMk id="4" creationId="{3E322A96-337E-928E-698E-52D2629EA696}"/>
          </ac:picMkLst>
        </pc:picChg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57107215" sldId="527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385466621" sldId="528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270468122" sldId="529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785635739" sldId="530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322719677" sldId="531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0231137" sldId="532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856567150" sldId="533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761156583" sldId="534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660812175" sldId="535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448515416" sldId="536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82341521" sldId="537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35223581" sldId="538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4177251098" sldId="539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334970790" sldId="540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791235526" sldId="541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698751928" sldId="542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529904924" sldId="548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4149323913" sldId="549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979480842" sldId="550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608181166" sldId="551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934984761" sldId="553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35208517" sldId="558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504715248" sldId="577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555258825" sldId="578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132058879" sldId="579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751090784" sldId="580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846776728" sldId="581"/>
        </pc:sldMkLst>
      </pc:sldChg>
      <pc:sldChg chg="addSp delSp modSp add del mod delAnim modAnim">
        <pc:chgData name="Polina Bila" userId="a486ecca-b8d2-43f9-9962-10d6c615b7b8" providerId="ADAL" clId="{97DF0F91-A29C-45EE-9B3D-A2DDE82732FD}" dt="2024-10-28T10:53:00.800" v="875" actId="47"/>
        <pc:sldMkLst>
          <pc:docMk/>
          <pc:sldMk cId="893115742" sldId="582"/>
        </pc:sldMkLst>
        <pc:spChg chg="add mod">
          <ac:chgData name="Polina Bila" userId="a486ecca-b8d2-43f9-9962-10d6c615b7b8" providerId="ADAL" clId="{97DF0F91-A29C-45EE-9B3D-A2DDE82732FD}" dt="2024-10-28T09:58:00.416" v="244" actId="20577"/>
          <ac:spMkLst>
            <pc:docMk/>
            <pc:sldMk cId="893115742" sldId="582"/>
            <ac:spMk id="3" creationId="{45F7176D-2F58-2A6D-9C19-33FE3E43F184}"/>
          </ac:spMkLst>
        </pc:spChg>
        <pc:spChg chg="mod topLvl">
          <ac:chgData name="Polina Bila" userId="a486ecca-b8d2-43f9-9962-10d6c615b7b8" providerId="ADAL" clId="{97DF0F91-A29C-45EE-9B3D-A2DDE82732FD}" dt="2024-10-28T09:58:43.774" v="256"/>
          <ac:spMkLst>
            <pc:docMk/>
            <pc:sldMk cId="893115742" sldId="582"/>
            <ac:spMk id="22" creationId="{0B627E30-76B1-8C21-B8AD-FC96908F609A}"/>
          </ac:spMkLst>
        </pc:spChg>
        <pc:spChg chg="mod topLvl">
          <ac:chgData name="Polina Bila" userId="a486ecca-b8d2-43f9-9962-10d6c615b7b8" providerId="ADAL" clId="{97DF0F91-A29C-45EE-9B3D-A2DDE82732FD}" dt="2024-10-28T09:58:48.952" v="257"/>
          <ac:spMkLst>
            <pc:docMk/>
            <pc:sldMk cId="893115742" sldId="582"/>
            <ac:spMk id="23" creationId="{3D284899-272F-7605-15A0-1F1D355361F8}"/>
          </ac:spMkLst>
        </pc:spChg>
        <pc:spChg chg="mod topLvl">
          <ac:chgData name="Polina Bila" userId="a486ecca-b8d2-43f9-9962-10d6c615b7b8" providerId="ADAL" clId="{97DF0F91-A29C-45EE-9B3D-A2DDE82732FD}" dt="2024-10-28T09:58:53.898" v="258"/>
          <ac:spMkLst>
            <pc:docMk/>
            <pc:sldMk cId="893115742" sldId="582"/>
            <ac:spMk id="24" creationId="{8043559F-7DCA-2F0C-844B-A5ED55FC8FEE}"/>
          </ac:spMkLst>
        </pc:spChg>
        <pc:spChg chg="del">
          <ac:chgData name="Polina Bila" userId="a486ecca-b8d2-43f9-9962-10d6c615b7b8" providerId="ADAL" clId="{97DF0F91-A29C-45EE-9B3D-A2DDE82732FD}" dt="2024-10-28T09:57:07.267" v="222" actId="478"/>
          <ac:spMkLst>
            <pc:docMk/>
            <pc:sldMk cId="893115742" sldId="582"/>
            <ac:spMk id="25" creationId="{AEBFC3BF-4FF8-23EC-C4B9-FC6320F30F4A}"/>
          </ac:spMkLst>
        </pc:spChg>
        <pc:grpChg chg="add del mod">
          <ac:chgData name="Polina Bila" userId="a486ecca-b8d2-43f9-9962-10d6c615b7b8" providerId="ADAL" clId="{97DF0F91-A29C-45EE-9B3D-A2DDE82732FD}" dt="2024-10-28T09:57:16.716" v="226" actId="165"/>
          <ac:grpSpMkLst>
            <pc:docMk/>
            <pc:sldMk cId="893115742" sldId="582"/>
            <ac:grpSpMk id="2" creationId="{5BBA5941-EDFF-C466-A1F5-408C12B29BAA}"/>
          </ac:grpSpMkLst>
        </pc:grpChg>
        <pc:picChg chg="del">
          <ac:chgData name="Polina Bila" userId="a486ecca-b8d2-43f9-9962-10d6c615b7b8" providerId="ADAL" clId="{97DF0F91-A29C-45EE-9B3D-A2DDE82732FD}" dt="2024-10-28T09:57:23.760" v="227" actId="478"/>
          <ac:picMkLst>
            <pc:docMk/>
            <pc:sldMk cId="893115742" sldId="582"/>
            <ac:picMk id="6" creationId="{EC78C736-776A-A18A-CE3E-CBBB9B20AE86}"/>
          </ac:picMkLst>
        </pc:picChg>
        <pc:picChg chg="mod topLvl">
          <ac:chgData name="Polina Bila" userId="a486ecca-b8d2-43f9-9962-10d6c615b7b8" providerId="ADAL" clId="{97DF0F91-A29C-45EE-9B3D-A2DDE82732FD}" dt="2024-10-28T09:58:07.312" v="245" actId="1076"/>
          <ac:picMkLst>
            <pc:docMk/>
            <pc:sldMk cId="893115742" sldId="582"/>
            <ac:picMk id="1028" creationId="{91FC7C00-11E6-E46C-DBF2-0BA32450FD65}"/>
          </ac:picMkLst>
        </pc:picChg>
        <pc:picChg chg="mod topLvl">
          <ac:chgData name="Polina Bila" userId="a486ecca-b8d2-43f9-9962-10d6c615b7b8" providerId="ADAL" clId="{97DF0F91-A29C-45EE-9B3D-A2DDE82732FD}" dt="2024-10-28T09:58:07.312" v="245" actId="1076"/>
          <ac:picMkLst>
            <pc:docMk/>
            <pc:sldMk cId="893115742" sldId="582"/>
            <ac:picMk id="1030" creationId="{1E0F9E04-A5B8-218D-4C2A-09B9213B023E}"/>
          </ac:picMkLst>
        </pc:picChg>
        <pc:picChg chg="mod topLvl">
          <ac:chgData name="Polina Bila" userId="a486ecca-b8d2-43f9-9962-10d6c615b7b8" providerId="ADAL" clId="{97DF0F91-A29C-45EE-9B3D-A2DDE82732FD}" dt="2024-10-28T09:58:07.312" v="245" actId="1076"/>
          <ac:picMkLst>
            <pc:docMk/>
            <pc:sldMk cId="893115742" sldId="582"/>
            <ac:picMk id="1038" creationId="{551DD3A2-6381-4C0C-0290-D1D975901245}"/>
          </ac:picMkLst>
        </pc:picChg>
        <pc:picChg chg="del">
          <ac:chgData name="Polina Bila" userId="a486ecca-b8d2-43f9-9962-10d6c615b7b8" providerId="ADAL" clId="{97DF0F91-A29C-45EE-9B3D-A2DDE82732FD}" dt="2024-10-28T09:57:07.267" v="222" actId="478"/>
          <ac:picMkLst>
            <pc:docMk/>
            <pc:sldMk cId="893115742" sldId="582"/>
            <ac:picMk id="1040" creationId="{6B8B4D7E-835C-CC1D-E789-F722C5F6CDE7}"/>
          </ac:picMkLst>
        </pc:picChg>
        <pc:cxnChg chg="mod topLvl">
          <ac:chgData name="Polina Bila" userId="a486ecca-b8d2-43f9-9962-10d6c615b7b8" providerId="ADAL" clId="{97DF0F91-A29C-45EE-9B3D-A2DDE82732FD}" dt="2024-10-28T09:58:07.312" v="245" actId="1076"/>
          <ac:cxnSpMkLst>
            <pc:docMk/>
            <pc:sldMk cId="893115742" sldId="582"/>
            <ac:cxnSpMk id="1024" creationId="{CD1F80D2-4CBD-AEFE-1727-17770097F2CD}"/>
          </ac:cxnSpMkLst>
        </pc:cxnChg>
        <pc:cxnChg chg="mod topLvl">
          <ac:chgData name="Polina Bila" userId="a486ecca-b8d2-43f9-9962-10d6c615b7b8" providerId="ADAL" clId="{97DF0F91-A29C-45EE-9B3D-A2DDE82732FD}" dt="2024-10-28T09:58:07.312" v="245" actId="1076"/>
          <ac:cxnSpMkLst>
            <pc:docMk/>
            <pc:sldMk cId="893115742" sldId="582"/>
            <ac:cxnSpMk id="1029" creationId="{D0C93BA0-9F54-91E3-43FB-A4B163F6E0DE}"/>
          </ac:cxnSpMkLst>
        </pc:cxnChg>
        <pc:cxnChg chg="del">
          <ac:chgData name="Polina Bila" userId="a486ecca-b8d2-43f9-9962-10d6c615b7b8" providerId="ADAL" clId="{97DF0F91-A29C-45EE-9B3D-A2DDE82732FD}" dt="2024-10-28T09:57:09.365" v="223" actId="478"/>
          <ac:cxnSpMkLst>
            <pc:docMk/>
            <pc:sldMk cId="893115742" sldId="582"/>
            <ac:cxnSpMk id="1031" creationId="{3F1D8CD6-059B-1AF0-6E45-268657E465F2}"/>
          </ac:cxnSpMkLst>
        </pc:cxnChg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138871484" sldId="583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684455426" sldId="4492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4216567536" sldId="4513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631768899" sldId="2147327337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624314144" sldId="2147327338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542510216" sldId="2147327342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427467090" sldId="2147327343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398466906" sldId="2147327344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875761681" sldId="2147327345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722800218" sldId="2147327346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348976892" sldId="2147327348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550104051" sldId="2147327349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56198031" sldId="2147327350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958860334" sldId="2147327355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377363117" sldId="2147327356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686105813" sldId="2147327357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619353966" sldId="2147327358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929548169" sldId="2147327359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727643676" sldId="2147327360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4286581221" sldId="2147327361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894735184" sldId="2147327362"/>
        </pc:sldMkLst>
      </pc:sldChg>
      <pc:sldChg chg="addSp delSp modSp mod chgLayout">
        <pc:chgData name="Polina Bila" userId="a486ecca-b8d2-43f9-9962-10d6c615b7b8" providerId="ADAL" clId="{97DF0F91-A29C-45EE-9B3D-A2DDE82732FD}" dt="2024-10-28T11:28:06.113" v="1025" actId="1076"/>
        <pc:sldMkLst>
          <pc:docMk/>
          <pc:sldMk cId="308151311" sldId="2147327363"/>
        </pc:sldMkLst>
        <pc:spChg chg="mod ord">
          <ac:chgData name="Polina Bila" userId="a486ecca-b8d2-43f9-9962-10d6c615b7b8" providerId="ADAL" clId="{97DF0F91-A29C-45EE-9B3D-A2DDE82732FD}" dt="2024-10-28T10:11:12.229" v="284" actId="6264"/>
          <ac:spMkLst>
            <pc:docMk/>
            <pc:sldMk cId="308151311" sldId="2147327363"/>
            <ac:spMk id="2" creationId="{9B800C5E-309C-853A-CD16-BBD4B8A3B406}"/>
          </ac:spMkLst>
        </pc:spChg>
        <pc:spChg chg="mod ord">
          <ac:chgData name="Polina Bila" userId="a486ecca-b8d2-43f9-9962-10d6c615b7b8" providerId="ADAL" clId="{97DF0F91-A29C-45EE-9B3D-A2DDE82732FD}" dt="2024-10-28T10:21:32.315" v="434" actId="1076"/>
          <ac:spMkLst>
            <pc:docMk/>
            <pc:sldMk cId="308151311" sldId="2147327363"/>
            <ac:spMk id="3" creationId="{539D12DB-30F6-4D40-3323-123676DB2A15}"/>
          </ac:spMkLst>
        </pc:spChg>
        <pc:spChg chg="del">
          <ac:chgData name="Polina Bila" userId="a486ecca-b8d2-43f9-9962-10d6c615b7b8" providerId="ADAL" clId="{97DF0F91-A29C-45EE-9B3D-A2DDE82732FD}" dt="2024-10-28T10:16:14.318" v="389" actId="478"/>
          <ac:spMkLst>
            <pc:docMk/>
            <pc:sldMk cId="308151311" sldId="2147327363"/>
            <ac:spMk id="4" creationId="{DC939937-B972-64D8-FD72-8F622440D066}"/>
          </ac:spMkLst>
        </pc:spChg>
        <pc:spChg chg="add del mod">
          <ac:chgData name="Polina Bila" userId="a486ecca-b8d2-43f9-9962-10d6c615b7b8" providerId="ADAL" clId="{97DF0F91-A29C-45EE-9B3D-A2DDE82732FD}" dt="2024-10-28T10:10:52.018" v="279" actId="6264"/>
          <ac:spMkLst>
            <pc:docMk/>
            <pc:sldMk cId="308151311" sldId="2147327363"/>
            <ac:spMk id="5" creationId="{65EC721C-2D5C-D77B-7135-DF3295AA8ED7}"/>
          </ac:spMkLst>
        </pc:spChg>
        <pc:spChg chg="add del mod">
          <ac:chgData name="Polina Bila" userId="a486ecca-b8d2-43f9-9962-10d6c615b7b8" providerId="ADAL" clId="{97DF0F91-A29C-45EE-9B3D-A2DDE82732FD}" dt="2024-10-28T10:10:52.018" v="279" actId="6264"/>
          <ac:spMkLst>
            <pc:docMk/>
            <pc:sldMk cId="308151311" sldId="2147327363"/>
            <ac:spMk id="6" creationId="{AD6D1D2D-1FA5-B1D8-17BA-E6185230227D}"/>
          </ac:spMkLst>
        </pc:spChg>
        <pc:spChg chg="add del mod ord">
          <ac:chgData name="Polina Bila" userId="a486ecca-b8d2-43f9-9962-10d6c615b7b8" providerId="ADAL" clId="{97DF0F91-A29C-45EE-9B3D-A2DDE82732FD}" dt="2024-10-28T10:10:52.018" v="279" actId="6264"/>
          <ac:spMkLst>
            <pc:docMk/>
            <pc:sldMk cId="308151311" sldId="2147327363"/>
            <ac:spMk id="7" creationId="{4818D1F3-6244-C5C0-F455-CFD16F45FD8F}"/>
          </ac:spMkLst>
        </pc:spChg>
        <pc:spChg chg="add del mod">
          <ac:chgData name="Polina Bila" userId="a486ecca-b8d2-43f9-9962-10d6c615b7b8" providerId="ADAL" clId="{97DF0F91-A29C-45EE-9B3D-A2DDE82732FD}" dt="2024-10-28T10:10:53.083" v="280" actId="6264"/>
          <ac:spMkLst>
            <pc:docMk/>
            <pc:sldMk cId="308151311" sldId="2147327363"/>
            <ac:spMk id="8" creationId="{E4213C8E-71A8-2A33-AD09-53AA448CD501}"/>
          </ac:spMkLst>
        </pc:spChg>
        <pc:spChg chg="add del mod">
          <ac:chgData name="Polina Bila" userId="a486ecca-b8d2-43f9-9962-10d6c615b7b8" providerId="ADAL" clId="{97DF0F91-A29C-45EE-9B3D-A2DDE82732FD}" dt="2024-10-28T10:10:53.083" v="280" actId="6264"/>
          <ac:spMkLst>
            <pc:docMk/>
            <pc:sldMk cId="308151311" sldId="2147327363"/>
            <ac:spMk id="9" creationId="{C987BCE8-3358-EE49-7ECF-104AE30A3953}"/>
          </ac:spMkLst>
        </pc:spChg>
        <pc:spChg chg="add del mod ord">
          <ac:chgData name="Polina Bila" userId="a486ecca-b8d2-43f9-9962-10d6c615b7b8" providerId="ADAL" clId="{97DF0F91-A29C-45EE-9B3D-A2DDE82732FD}" dt="2024-10-28T10:11:12.229" v="284" actId="6264"/>
          <ac:spMkLst>
            <pc:docMk/>
            <pc:sldMk cId="308151311" sldId="2147327363"/>
            <ac:spMk id="10" creationId="{2EF9C6A6-4E08-1CD8-37E2-0AAEF94261C0}"/>
          </ac:spMkLst>
        </pc:spChg>
        <pc:spChg chg="add del mod">
          <ac:chgData name="Polina Bila" userId="a486ecca-b8d2-43f9-9962-10d6c615b7b8" providerId="ADAL" clId="{97DF0F91-A29C-45EE-9B3D-A2DDE82732FD}" dt="2024-10-28T10:11:12.229" v="284" actId="6264"/>
          <ac:spMkLst>
            <pc:docMk/>
            <pc:sldMk cId="308151311" sldId="2147327363"/>
            <ac:spMk id="11" creationId="{EDF88B39-1248-B333-E321-D6B0536ED0E1}"/>
          </ac:spMkLst>
        </pc:spChg>
        <pc:spChg chg="add del mod">
          <ac:chgData name="Polina Bila" userId="a486ecca-b8d2-43f9-9962-10d6c615b7b8" providerId="ADAL" clId="{97DF0F91-A29C-45EE-9B3D-A2DDE82732FD}" dt="2024-10-28T10:11:12.229" v="284" actId="6264"/>
          <ac:spMkLst>
            <pc:docMk/>
            <pc:sldMk cId="308151311" sldId="2147327363"/>
            <ac:spMk id="12" creationId="{87E0BE01-AF35-5214-DF55-ABA4388DAD20}"/>
          </ac:spMkLst>
        </pc:spChg>
        <pc:spChg chg="add del mod ord">
          <ac:chgData name="Polina Bila" userId="a486ecca-b8d2-43f9-9962-10d6c615b7b8" providerId="ADAL" clId="{97DF0F91-A29C-45EE-9B3D-A2DDE82732FD}" dt="2024-10-28T10:23:15.101" v="446"/>
          <ac:spMkLst>
            <pc:docMk/>
            <pc:sldMk cId="308151311" sldId="2147327363"/>
            <ac:spMk id="13" creationId="{161C3E20-7C3A-1A4E-30D9-FCC6D3B401CC}"/>
          </ac:spMkLst>
        </pc:spChg>
        <pc:picChg chg="add mod modCrop">
          <ac:chgData name="Polina Bila" userId="a486ecca-b8d2-43f9-9962-10d6c615b7b8" providerId="ADAL" clId="{97DF0F91-A29C-45EE-9B3D-A2DDE82732FD}" dt="2024-10-28T11:17:17.243" v="980" actId="18131"/>
          <ac:picMkLst>
            <pc:docMk/>
            <pc:sldMk cId="308151311" sldId="2147327363"/>
            <ac:picMk id="14" creationId="{F2374F60-3695-CD20-B036-C1945E5EDFD7}"/>
          </ac:picMkLst>
        </pc:picChg>
        <pc:picChg chg="add mod">
          <ac:chgData name="Polina Bila" userId="a486ecca-b8d2-43f9-9962-10d6c615b7b8" providerId="ADAL" clId="{97DF0F91-A29C-45EE-9B3D-A2DDE82732FD}" dt="2024-10-28T10:23:05.718" v="445"/>
          <ac:picMkLst>
            <pc:docMk/>
            <pc:sldMk cId="308151311" sldId="2147327363"/>
            <ac:picMk id="1026" creationId="{95A71325-F062-56A1-0368-34DA3B25AC68}"/>
          </ac:picMkLst>
        </pc:picChg>
        <pc:picChg chg="add mod">
          <ac:chgData name="Polina Bila" userId="a486ecca-b8d2-43f9-9962-10d6c615b7b8" providerId="ADAL" clId="{97DF0F91-A29C-45EE-9B3D-A2DDE82732FD}" dt="2024-10-28T11:28:06.113" v="1025" actId="1076"/>
          <ac:picMkLst>
            <pc:docMk/>
            <pc:sldMk cId="308151311" sldId="2147327363"/>
            <ac:picMk id="1028" creationId="{7319024C-3C50-7E9F-1DBD-BDD94FA65FC6}"/>
          </ac:picMkLst>
        </pc:picChg>
      </pc:sldChg>
      <pc:sldChg chg="addSp modSp del mod modClrScheme chgLayout">
        <pc:chgData name="Polina Bila" userId="a486ecca-b8d2-43f9-9962-10d6c615b7b8" providerId="ADAL" clId="{97DF0F91-A29C-45EE-9B3D-A2DDE82732FD}" dt="2024-10-28T10:16:00.567" v="388" actId="47"/>
        <pc:sldMkLst>
          <pc:docMk/>
          <pc:sldMk cId="2382178247" sldId="2147327365"/>
        </pc:sldMkLst>
        <pc:spChg chg="mod">
          <ac:chgData name="Polina Bila" userId="a486ecca-b8d2-43f9-9962-10d6c615b7b8" providerId="ADAL" clId="{97DF0F91-A29C-45EE-9B3D-A2DDE82732FD}" dt="2024-10-28T09:50:09.462" v="134" actId="20577"/>
          <ac:spMkLst>
            <pc:docMk/>
            <pc:sldMk cId="2382178247" sldId="2147327365"/>
            <ac:spMk id="3" creationId="{DBFE0D7E-48AC-DC02-CC83-87E7CA7D61A6}"/>
          </ac:spMkLst>
        </pc:spChg>
        <pc:spChg chg="mod">
          <ac:chgData name="Polina Bila" userId="a486ecca-b8d2-43f9-9962-10d6c615b7b8" providerId="ADAL" clId="{97DF0F91-A29C-45EE-9B3D-A2DDE82732FD}" dt="2024-10-28T10:13:20.314" v="320" actId="21"/>
          <ac:spMkLst>
            <pc:docMk/>
            <pc:sldMk cId="2382178247" sldId="2147327365"/>
            <ac:spMk id="4" creationId="{9DAAAD13-FC27-CB5A-2172-F4DEE612F06E}"/>
          </ac:spMkLst>
        </pc:spChg>
        <pc:spChg chg="add mod">
          <ac:chgData name="Polina Bila" userId="a486ecca-b8d2-43f9-9962-10d6c615b7b8" providerId="ADAL" clId="{97DF0F91-A29C-45EE-9B3D-A2DDE82732FD}" dt="2024-10-28T10:12:57.304" v="312" actId="1076"/>
          <ac:spMkLst>
            <pc:docMk/>
            <pc:sldMk cId="2382178247" sldId="2147327365"/>
            <ac:spMk id="6" creationId="{B185A464-3078-0F8F-2C46-B36C9B7E25C7}"/>
          </ac:spMkLst>
        </pc:spChg>
        <pc:spChg chg="add mod">
          <ac:chgData name="Polina Bila" userId="a486ecca-b8d2-43f9-9962-10d6c615b7b8" providerId="ADAL" clId="{97DF0F91-A29C-45EE-9B3D-A2DDE82732FD}" dt="2024-10-28T10:12:57.304" v="312" actId="1076"/>
          <ac:spMkLst>
            <pc:docMk/>
            <pc:sldMk cId="2382178247" sldId="2147327365"/>
            <ac:spMk id="8" creationId="{0A2FB275-88FE-9679-7EE4-0C654AA362E8}"/>
          </ac:spMkLst>
        </pc:spChg>
        <pc:spChg chg="add mod ord">
          <ac:chgData name="Polina Bila" userId="a486ecca-b8d2-43f9-9962-10d6c615b7b8" providerId="ADAL" clId="{97DF0F91-A29C-45EE-9B3D-A2DDE82732FD}" dt="2024-10-28T10:13:15.821" v="316" actId="20577"/>
          <ac:spMkLst>
            <pc:docMk/>
            <pc:sldMk cId="2382178247" sldId="2147327365"/>
            <ac:spMk id="9" creationId="{7C41F0FA-3DAB-1A24-1493-C9F253CB09E9}"/>
          </ac:spMkLst>
        </pc:spChg>
        <pc:spChg chg="add mod ord">
          <ac:chgData name="Polina Bila" userId="a486ecca-b8d2-43f9-9962-10d6c615b7b8" providerId="ADAL" clId="{97DF0F91-A29C-45EE-9B3D-A2DDE82732FD}" dt="2024-10-28T10:13:09.573" v="314" actId="700"/>
          <ac:spMkLst>
            <pc:docMk/>
            <pc:sldMk cId="2382178247" sldId="2147327365"/>
            <ac:spMk id="10" creationId="{0418623C-209A-6D7C-6C0E-1DDF33DECA3F}"/>
          </ac:spMkLst>
        </pc:spChg>
        <pc:spChg chg="add mod ord">
          <ac:chgData name="Polina Bila" userId="a486ecca-b8d2-43f9-9962-10d6c615b7b8" providerId="ADAL" clId="{97DF0F91-A29C-45EE-9B3D-A2DDE82732FD}" dt="2024-10-28T10:13:19.783" v="319"/>
          <ac:spMkLst>
            <pc:docMk/>
            <pc:sldMk cId="2382178247" sldId="2147327365"/>
            <ac:spMk id="11" creationId="{07C5945C-E811-ABC3-E0E0-A37F9B5691A1}"/>
          </ac:spMkLst>
        </pc:spChg>
      </pc:sldChg>
      <pc:sldChg chg="del">
        <pc:chgData name="Polina Bila" userId="a486ecca-b8d2-43f9-9962-10d6c615b7b8" providerId="ADAL" clId="{97DF0F91-A29C-45EE-9B3D-A2DDE82732FD}" dt="2024-10-28T09:34:22.909" v="3" actId="47"/>
        <pc:sldMkLst>
          <pc:docMk/>
          <pc:sldMk cId="417379657" sldId="2147327367"/>
        </pc:sldMkLst>
      </pc:sldChg>
      <pc:sldChg chg="delSp modSp mod setBg">
        <pc:chgData name="Polina Bila" userId="a486ecca-b8d2-43f9-9962-10d6c615b7b8" providerId="ADAL" clId="{97DF0F91-A29C-45EE-9B3D-A2DDE82732FD}" dt="2024-10-28T12:04:55.633" v="1106" actId="18131"/>
        <pc:sldMkLst>
          <pc:docMk/>
          <pc:sldMk cId="1005478480" sldId="2147327368"/>
        </pc:sldMkLst>
        <pc:spChg chg="mod">
          <ac:chgData name="Polina Bila" userId="a486ecca-b8d2-43f9-9962-10d6c615b7b8" providerId="ADAL" clId="{97DF0F91-A29C-45EE-9B3D-A2DDE82732FD}" dt="2024-10-28T10:21:43.435" v="436" actId="6549"/>
          <ac:spMkLst>
            <pc:docMk/>
            <pc:sldMk cId="1005478480" sldId="2147327368"/>
            <ac:spMk id="3" creationId="{3081A89E-29B6-7C87-433D-90118EE237BF}"/>
          </ac:spMkLst>
        </pc:spChg>
        <pc:spChg chg="mod">
          <ac:chgData name="Polina Bila" userId="a486ecca-b8d2-43f9-9962-10d6c615b7b8" providerId="ADAL" clId="{97DF0F91-A29C-45EE-9B3D-A2DDE82732FD}" dt="2024-10-28T11:03:05.724" v="935" actId="113"/>
          <ac:spMkLst>
            <pc:docMk/>
            <pc:sldMk cId="1005478480" sldId="2147327368"/>
            <ac:spMk id="4" creationId="{B9CF87D5-372D-9176-2CD8-35D7E7700B41}"/>
          </ac:spMkLst>
        </pc:spChg>
        <pc:spChg chg="mod">
          <ac:chgData name="Polina Bila" userId="a486ecca-b8d2-43f9-9962-10d6c615b7b8" providerId="ADAL" clId="{97DF0F91-A29C-45EE-9B3D-A2DDE82732FD}" dt="2024-10-28T09:51:47.982" v="189" actId="20577"/>
          <ac:spMkLst>
            <pc:docMk/>
            <pc:sldMk cId="1005478480" sldId="2147327368"/>
            <ac:spMk id="8" creationId="{40256A99-F814-79BA-5B82-334E3BDF3367}"/>
          </ac:spMkLst>
        </pc:spChg>
        <pc:spChg chg="del mod">
          <ac:chgData name="Polina Bila" userId="a486ecca-b8d2-43f9-9962-10d6c615b7b8" providerId="ADAL" clId="{97DF0F91-A29C-45EE-9B3D-A2DDE82732FD}" dt="2024-10-28T10:47:22.329" v="736" actId="478"/>
          <ac:spMkLst>
            <pc:docMk/>
            <pc:sldMk cId="1005478480" sldId="2147327368"/>
            <ac:spMk id="9" creationId="{112E6BAC-8D3A-4245-F372-D81AE81B4BDC}"/>
          </ac:spMkLst>
        </pc:spChg>
        <pc:picChg chg="mod">
          <ac:chgData name="Polina Bila" userId="a486ecca-b8d2-43f9-9962-10d6c615b7b8" providerId="ADAL" clId="{97DF0F91-A29C-45EE-9B3D-A2DDE82732FD}" dt="2024-10-28T12:04:55.633" v="1106" actId="18131"/>
          <ac:picMkLst>
            <pc:docMk/>
            <pc:sldMk cId="1005478480" sldId="2147327368"/>
            <ac:picMk id="2" creationId="{3286A2B0-E102-AC6E-B618-3B67286DD87B}"/>
          </ac:picMkLst>
        </pc:picChg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3414907559" sldId="2147327369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3421842895" sldId="2147327370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1200862001" sldId="2147327371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236449182" sldId="2147327373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4292225119" sldId="2147327374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200756819" sldId="2147327375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3271857325" sldId="2147327376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3452038025" sldId="2147327377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3965622584" sldId="2147327378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1597251364" sldId="2147327379"/>
        </pc:sldMkLst>
      </pc:sldChg>
      <pc:sldChg chg="del modNotesTx">
        <pc:chgData name="Polina Bila" userId="a486ecca-b8d2-43f9-9962-10d6c615b7b8" providerId="ADAL" clId="{97DF0F91-A29C-45EE-9B3D-A2DDE82732FD}" dt="2024-10-28T09:56:58.676" v="220" actId="47"/>
        <pc:sldMkLst>
          <pc:docMk/>
          <pc:sldMk cId="2521022278" sldId="2147327383"/>
        </pc:sldMkLst>
      </pc:sldChg>
      <pc:sldChg chg="modSp add mod setBg">
        <pc:chgData name="Polina Bila" userId="a486ecca-b8d2-43f9-9962-10d6c615b7b8" providerId="ADAL" clId="{97DF0F91-A29C-45EE-9B3D-A2DDE82732FD}" dt="2024-10-28T12:01:00.257" v="1069"/>
        <pc:sldMkLst>
          <pc:docMk/>
          <pc:sldMk cId="2773355163" sldId="2147327384"/>
        </pc:sldMkLst>
        <pc:spChg chg="mod">
          <ac:chgData name="Polina Bila" userId="a486ecca-b8d2-43f9-9962-10d6c615b7b8" providerId="ADAL" clId="{97DF0F91-A29C-45EE-9B3D-A2DDE82732FD}" dt="2024-10-28T09:55:22.990" v="218" actId="6549"/>
          <ac:spMkLst>
            <pc:docMk/>
            <pc:sldMk cId="2773355163" sldId="2147327384"/>
            <ac:spMk id="7" creationId="{03D06D33-E084-1139-ED32-C1634B2D4FCF}"/>
          </ac:spMkLst>
        </pc:spChg>
        <pc:picChg chg="mod">
          <ac:chgData name="Polina Bila" userId="a486ecca-b8d2-43f9-9962-10d6c615b7b8" providerId="ADAL" clId="{97DF0F91-A29C-45EE-9B3D-A2DDE82732FD}" dt="2024-10-28T12:01:00.257" v="1069"/>
          <ac:picMkLst>
            <pc:docMk/>
            <pc:sldMk cId="2773355163" sldId="2147327384"/>
            <ac:picMk id="4" creationId="{3E322A96-337E-928E-698E-52D2629EA696}"/>
          </ac:picMkLst>
        </pc:picChg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856352019" sldId="2147327384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188525919" sldId="2147327385"/>
        </pc:sldMkLst>
      </pc:sldChg>
      <pc:sldChg chg="delSp modSp add mod setBg">
        <pc:chgData name="Polina Bila" userId="a486ecca-b8d2-43f9-9962-10d6c615b7b8" providerId="ADAL" clId="{97DF0F91-A29C-45EE-9B3D-A2DDE82732FD}" dt="2024-10-28T12:01:23.526" v="1072" actId="18131"/>
        <pc:sldMkLst>
          <pc:docMk/>
          <pc:sldMk cId="3993996189" sldId="2147327385"/>
        </pc:sldMkLst>
        <pc:spChg chg="mod">
          <ac:chgData name="Polina Bila" userId="a486ecca-b8d2-43f9-9962-10d6c615b7b8" providerId="ADAL" clId="{97DF0F91-A29C-45EE-9B3D-A2DDE82732FD}" dt="2024-10-28T10:21:48.062" v="437"/>
          <ac:spMkLst>
            <pc:docMk/>
            <pc:sldMk cId="3993996189" sldId="2147327385"/>
            <ac:spMk id="3" creationId="{3081A89E-29B6-7C87-433D-90118EE237BF}"/>
          </ac:spMkLst>
        </pc:spChg>
        <pc:spChg chg="mod">
          <ac:chgData name="Polina Bila" userId="a486ecca-b8d2-43f9-9962-10d6c615b7b8" providerId="ADAL" clId="{97DF0F91-A29C-45EE-9B3D-A2DDE82732FD}" dt="2024-10-28T11:03:00.672" v="932" actId="113"/>
          <ac:spMkLst>
            <pc:docMk/>
            <pc:sldMk cId="3993996189" sldId="2147327385"/>
            <ac:spMk id="4" creationId="{B9CF87D5-372D-9176-2CD8-35D7E7700B41}"/>
          </ac:spMkLst>
        </pc:spChg>
        <pc:spChg chg="mod">
          <ac:chgData name="Polina Bila" userId="a486ecca-b8d2-43f9-9962-10d6c615b7b8" providerId="ADAL" clId="{97DF0F91-A29C-45EE-9B3D-A2DDE82732FD}" dt="2024-10-28T09:53:21.928" v="209" actId="20577"/>
          <ac:spMkLst>
            <pc:docMk/>
            <pc:sldMk cId="3993996189" sldId="2147327385"/>
            <ac:spMk id="8" creationId="{40256A99-F814-79BA-5B82-334E3BDF3367}"/>
          </ac:spMkLst>
        </pc:spChg>
        <pc:spChg chg="del mod">
          <ac:chgData name="Polina Bila" userId="a486ecca-b8d2-43f9-9962-10d6c615b7b8" providerId="ADAL" clId="{97DF0F91-A29C-45EE-9B3D-A2DDE82732FD}" dt="2024-10-28T10:47:15.477" v="735" actId="478"/>
          <ac:spMkLst>
            <pc:docMk/>
            <pc:sldMk cId="3993996189" sldId="2147327385"/>
            <ac:spMk id="9" creationId="{112E6BAC-8D3A-4245-F372-D81AE81B4BDC}"/>
          </ac:spMkLst>
        </pc:spChg>
        <pc:picChg chg="mod">
          <ac:chgData name="Polina Bila" userId="a486ecca-b8d2-43f9-9962-10d6c615b7b8" providerId="ADAL" clId="{97DF0F91-A29C-45EE-9B3D-A2DDE82732FD}" dt="2024-10-28T12:01:23.526" v="1072" actId="18131"/>
          <ac:picMkLst>
            <pc:docMk/>
            <pc:sldMk cId="3993996189" sldId="2147327385"/>
            <ac:picMk id="2" creationId="{3286A2B0-E102-AC6E-B618-3B67286DD87B}"/>
          </ac:picMkLst>
        </pc:picChg>
      </pc:sldChg>
      <pc:sldChg chg="modSp add del mod">
        <pc:chgData name="Polina Bila" userId="a486ecca-b8d2-43f9-9962-10d6c615b7b8" providerId="ADAL" clId="{97DF0F91-A29C-45EE-9B3D-A2DDE82732FD}" dt="2024-10-28T10:34:26.272" v="728" actId="47"/>
        <pc:sldMkLst>
          <pc:docMk/>
          <pc:sldMk cId="2493220208" sldId="2147327386"/>
        </pc:sldMkLst>
        <pc:spChg chg="mod">
          <ac:chgData name="Polina Bila" userId="a486ecca-b8d2-43f9-9962-10d6c615b7b8" providerId="ADAL" clId="{97DF0F91-A29C-45EE-9B3D-A2DDE82732FD}" dt="2024-10-28T10:22:15.571" v="442" actId="207"/>
          <ac:spMkLst>
            <pc:docMk/>
            <pc:sldMk cId="2493220208" sldId="2147327386"/>
            <ac:spMk id="2" creationId="{931FF336-327F-5C66-2AF9-4549DEA6AAFE}"/>
          </ac:spMkLst>
        </pc:spChg>
        <pc:spChg chg="mod">
          <ac:chgData name="Polina Bila" userId="a486ecca-b8d2-43f9-9962-10d6c615b7b8" providerId="ADAL" clId="{97DF0F91-A29C-45EE-9B3D-A2DDE82732FD}" dt="2024-10-28T09:54:24.181" v="214"/>
          <ac:spMkLst>
            <pc:docMk/>
            <pc:sldMk cId="2493220208" sldId="2147327386"/>
            <ac:spMk id="3" creationId="{DBFE0D7E-48AC-DC02-CC83-87E7CA7D61A6}"/>
          </ac:spMkLst>
        </pc:spChg>
        <pc:spChg chg="mod">
          <ac:chgData name="Polina Bila" userId="a486ecca-b8d2-43f9-9962-10d6c615b7b8" providerId="ADAL" clId="{97DF0F91-A29C-45EE-9B3D-A2DDE82732FD}" dt="2024-10-28T09:55:09.707" v="217" actId="6549"/>
          <ac:spMkLst>
            <pc:docMk/>
            <pc:sldMk cId="2493220208" sldId="2147327386"/>
            <ac:spMk id="4" creationId="{9DAAAD13-FC27-CB5A-2172-F4DEE612F06E}"/>
          </ac:spMkLst>
        </pc:spChg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012854771" sldId="2147327386"/>
        </pc:sldMkLst>
      </pc:sldChg>
      <pc:sldChg chg="modSp add mod setBg">
        <pc:chgData name="Polina Bila" userId="a486ecca-b8d2-43f9-9962-10d6c615b7b8" providerId="ADAL" clId="{97DF0F91-A29C-45EE-9B3D-A2DDE82732FD}" dt="2024-10-28T12:17:13.183" v="1150"/>
        <pc:sldMkLst>
          <pc:docMk/>
          <pc:sldMk cId="168559326" sldId="2147327387"/>
        </pc:sldMkLst>
        <pc:spChg chg="mod">
          <ac:chgData name="Polina Bila" userId="a486ecca-b8d2-43f9-9962-10d6c615b7b8" providerId="ADAL" clId="{97DF0F91-A29C-45EE-9B3D-A2DDE82732FD}" dt="2024-10-28T09:59:09.470" v="260"/>
          <ac:spMkLst>
            <pc:docMk/>
            <pc:sldMk cId="168559326" sldId="2147327387"/>
            <ac:spMk id="7" creationId="{03D06D33-E084-1139-ED32-C1634B2D4FCF}"/>
          </ac:spMkLst>
        </pc:spChg>
        <pc:picChg chg="mod">
          <ac:chgData name="Polina Bila" userId="a486ecca-b8d2-43f9-9962-10d6c615b7b8" providerId="ADAL" clId="{97DF0F91-A29C-45EE-9B3D-A2DDE82732FD}" dt="2024-10-28T12:17:13.183" v="1150"/>
          <ac:picMkLst>
            <pc:docMk/>
            <pc:sldMk cId="168559326" sldId="2147327387"/>
            <ac:picMk id="4" creationId="{3E322A96-337E-928E-698E-52D2629EA696}"/>
          </ac:picMkLst>
        </pc:picChg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351733748" sldId="2147327387"/>
        </pc:sldMkLst>
      </pc:sldChg>
      <pc:sldChg chg="addSp delSp modSp add mod setBg delAnim modAnim">
        <pc:chgData name="Polina Bila" userId="a486ecca-b8d2-43f9-9962-10d6c615b7b8" providerId="ADAL" clId="{97DF0F91-A29C-45EE-9B3D-A2DDE82732FD}" dt="2024-10-28T11:02:27.322" v="926" actId="14100"/>
        <pc:sldMkLst>
          <pc:docMk/>
          <pc:sldMk cId="417379657" sldId="2147327388"/>
        </pc:sldMkLst>
        <pc:spChg chg="add del mod">
          <ac:chgData name="Polina Bila" userId="a486ecca-b8d2-43f9-9962-10d6c615b7b8" providerId="ADAL" clId="{97DF0F91-A29C-45EE-9B3D-A2DDE82732FD}" dt="2024-10-28T10:22:26.585" v="443" actId="478"/>
          <ac:spMkLst>
            <pc:docMk/>
            <pc:sldMk cId="417379657" sldId="2147327388"/>
            <ac:spMk id="2" creationId="{D577D64A-2B2A-94C5-1A84-635AEE3B3CFA}"/>
          </ac:spMkLst>
        </pc:spChg>
        <pc:spChg chg="add del mod">
          <ac:chgData name="Polina Bila" userId="a486ecca-b8d2-43f9-9962-10d6c615b7b8" providerId="ADAL" clId="{97DF0F91-A29C-45EE-9B3D-A2DDE82732FD}" dt="2024-10-28T10:22:26.585" v="443" actId="478"/>
          <ac:spMkLst>
            <pc:docMk/>
            <pc:sldMk cId="417379657" sldId="2147327388"/>
            <ac:spMk id="3" creationId="{74414769-BED9-85F8-BEC9-4FD1778C2CAD}"/>
          </ac:spMkLst>
        </pc:spChg>
        <pc:spChg chg="mod">
          <ac:chgData name="Polina Bila" userId="a486ecca-b8d2-43f9-9962-10d6c615b7b8" providerId="ADAL" clId="{97DF0F91-A29C-45EE-9B3D-A2DDE82732FD}" dt="2024-10-28T10:14:15.479" v="337" actId="20577"/>
          <ac:spMkLst>
            <pc:docMk/>
            <pc:sldMk cId="417379657" sldId="2147327388"/>
            <ac:spMk id="8" creationId="{40256A99-F814-79BA-5B82-334E3BDF3367}"/>
          </ac:spMkLst>
        </pc:spChg>
        <pc:spChg chg="del mod">
          <ac:chgData name="Polina Bila" userId="a486ecca-b8d2-43f9-9962-10d6c615b7b8" providerId="ADAL" clId="{97DF0F91-A29C-45EE-9B3D-A2DDE82732FD}" dt="2024-10-28T10:47:34.197" v="739" actId="478"/>
          <ac:spMkLst>
            <pc:docMk/>
            <pc:sldMk cId="417379657" sldId="2147327388"/>
            <ac:spMk id="9" creationId="{112E6BAC-8D3A-4245-F372-D81AE81B4BDC}"/>
          </ac:spMkLst>
        </pc:spChg>
        <pc:spChg chg="del">
          <ac:chgData name="Polina Bila" userId="a486ecca-b8d2-43f9-9962-10d6c615b7b8" providerId="ADAL" clId="{97DF0F91-A29C-45EE-9B3D-A2DDE82732FD}" dt="2024-10-28T10:14:26.613" v="339" actId="478"/>
          <ac:spMkLst>
            <pc:docMk/>
            <pc:sldMk cId="417379657" sldId="2147327388"/>
            <ac:spMk id="11" creationId="{0696D10F-A3C1-8968-8B5E-19087553ABBF}"/>
          </ac:spMkLst>
        </pc:spChg>
        <pc:spChg chg="mod topLvl">
          <ac:chgData name="Polina Bila" userId="a486ecca-b8d2-43f9-9962-10d6c615b7b8" providerId="ADAL" clId="{97DF0F91-A29C-45EE-9B3D-A2DDE82732FD}" dt="2024-10-28T11:02:27.322" v="926" actId="14100"/>
          <ac:spMkLst>
            <pc:docMk/>
            <pc:sldMk cId="417379657" sldId="2147327388"/>
            <ac:spMk id="12" creationId="{C7524B50-B892-85E7-744B-A4432CC132E6}"/>
          </ac:spMkLst>
        </pc:spChg>
        <pc:spChg chg="mod">
          <ac:chgData name="Polina Bila" userId="a486ecca-b8d2-43f9-9962-10d6c615b7b8" providerId="ADAL" clId="{97DF0F91-A29C-45EE-9B3D-A2DDE82732FD}" dt="2024-10-28T11:02:20.512" v="923" actId="164"/>
          <ac:spMkLst>
            <pc:docMk/>
            <pc:sldMk cId="417379657" sldId="2147327388"/>
            <ac:spMk id="14" creationId="{BCF513AF-4B91-45CD-106C-144335E173E4}"/>
          </ac:spMkLst>
        </pc:spChg>
        <pc:spChg chg="mod topLvl">
          <ac:chgData name="Polina Bila" userId="a486ecca-b8d2-43f9-9962-10d6c615b7b8" providerId="ADAL" clId="{97DF0F91-A29C-45EE-9B3D-A2DDE82732FD}" dt="2024-10-28T11:02:20.512" v="923" actId="164"/>
          <ac:spMkLst>
            <pc:docMk/>
            <pc:sldMk cId="417379657" sldId="2147327388"/>
            <ac:spMk id="15" creationId="{B454CF5A-BB3C-F087-8838-21D16A35D935}"/>
          </ac:spMkLst>
        </pc:spChg>
        <pc:spChg chg="mod">
          <ac:chgData name="Polina Bila" userId="a486ecca-b8d2-43f9-9962-10d6c615b7b8" providerId="ADAL" clId="{97DF0F91-A29C-45EE-9B3D-A2DDE82732FD}" dt="2024-10-28T11:02:18.547" v="922" actId="164"/>
          <ac:spMkLst>
            <pc:docMk/>
            <pc:sldMk cId="417379657" sldId="2147327388"/>
            <ac:spMk id="17" creationId="{415FA18B-5D30-892B-85DD-F3E26C363A95}"/>
          </ac:spMkLst>
        </pc:spChg>
        <pc:spChg chg="mod topLvl">
          <ac:chgData name="Polina Bila" userId="a486ecca-b8d2-43f9-9962-10d6c615b7b8" providerId="ADAL" clId="{97DF0F91-A29C-45EE-9B3D-A2DDE82732FD}" dt="2024-10-28T11:02:18.547" v="922" actId="164"/>
          <ac:spMkLst>
            <pc:docMk/>
            <pc:sldMk cId="417379657" sldId="2147327388"/>
            <ac:spMk id="18" creationId="{2698B7CC-35E3-3132-76D2-A779AFBBC1CB}"/>
          </ac:spMkLst>
        </pc:spChg>
        <pc:spChg chg="del mod">
          <ac:chgData name="Polina Bila" userId="a486ecca-b8d2-43f9-9962-10d6c615b7b8" providerId="ADAL" clId="{97DF0F91-A29C-45EE-9B3D-A2DDE82732FD}" dt="2024-10-28T10:14:03.541" v="324" actId="478"/>
          <ac:spMkLst>
            <pc:docMk/>
            <pc:sldMk cId="417379657" sldId="2147327388"/>
            <ac:spMk id="20" creationId="{E2AE9C5F-8B1E-0D42-EF6F-A659756DB036}"/>
          </ac:spMkLst>
        </pc:spChg>
        <pc:grpChg chg="add mod">
          <ac:chgData name="Polina Bila" userId="a486ecca-b8d2-43f9-9962-10d6c615b7b8" providerId="ADAL" clId="{97DF0F91-A29C-45EE-9B3D-A2DDE82732FD}" dt="2024-10-28T11:02:23.157" v="924" actId="1076"/>
          <ac:grpSpMkLst>
            <pc:docMk/>
            <pc:sldMk cId="417379657" sldId="2147327388"/>
            <ac:grpSpMk id="4" creationId="{9DE0EFB0-3C78-575B-6944-EC1C8CDD956F}"/>
          </ac:grpSpMkLst>
        </pc:grpChg>
        <pc:grpChg chg="del">
          <ac:chgData name="Polina Bila" userId="a486ecca-b8d2-43f9-9962-10d6c615b7b8" providerId="ADAL" clId="{97DF0F91-A29C-45EE-9B3D-A2DDE82732FD}" dt="2024-10-28T10:14:24.456" v="338" actId="478"/>
          <ac:grpSpMkLst>
            <pc:docMk/>
            <pc:sldMk cId="417379657" sldId="2147327388"/>
            <ac:grpSpMk id="5" creationId="{E32C656C-D454-9843-CCE8-FECB214A89B8}"/>
          </ac:grpSpMkLst>
        </pc:grpChg>
        <pc:grpChg chg="del mod">
          <ac:chgData name="Polina Bila" userId="a486ecca-b8d2-43f9-9962-10d6c615b7b8" providerId="ADAL" clId="{97DF0F91-A29C-45EE-9B3D-A2DDE82732FD}" dt="2024-10-28T11:01:21.040" v="895" actId="165"/>
          <ac:grpSpMkLst>
            <pc:docMk/>
            <pc:sldMk cId="417379657" sldId="2147327388"/>
            <ac:grpSpMk id="6" creationId="{C79C6568-4516-66D1-BEAC-CF980435BF27}"/>
          </ac:grpSpMkLst>
        </pc:grpChg>
        <pc:grpChg chg="del mod">
          <ac:chgData name="Polina Bila" userId="a486ecca-b8d2-43f9-9962-10d6c615b7b8" providerId="ADAL" clId="{97DF0F91-A29C-45EE-9B3D-A2DDE82732FD}" dt="2024-10-28T11:01:21.040" v="895" actId="165"/>
          <ac:grpSpMkLst>
            <pc:docMk/>
            <pc:sldMk cId="417379657" sldId="2147327388"/>
            <ac:grpSpMk id="7" creationId="{64D73D14-69B1-A7E2-3D4E-2E8DC80B581A}"/>
          </ac:grpSpMkLst>
        </pc:grpChg>
        <pc:grpChg chg="add mod">
          <ac:chgData name="Polina Bila" userId="a486ecca-b8d2-43f9-9962-10d6c615b7b8" providerId="ADAL" clId="{97DF0F91-A29C-45EE-9B3D-A2DDE82732FD}" dt="2024-10-28T11:02:25.428" v="925" actId="1076"/>
          <ac:grpSpMkLst>
            <pc:docMk/>
            <pc:sldMk cId="417379657" sldId="2147327388"/>
            <ac:grpSpMk id="21" creationId="{0D20A692-D478-87CA-92E6-23ADB586BF56}"/>
          </ac:grpSpMkLst>
        </pc:grpChg>
        <pc:picChg chg="mod modCrop">
          <ac:chgData name="Polina Bila" userId="a486ecca-b8d2-43f9-9962-10d6c615b7b8" providerId="ADAL" clId="{97DF0F91-A29C-45EE-9B3D-A2DDE82732FD}" dt="2024-10-28T10:24:18.017" v="502" actId="29295"/>
          <ac:picMkLst>
            <pc:docMk/>
            <pc:sldMk cId="417379657" sldId="2147327388"/>
            <ac:picMk id="10" creationId="{8C50ACFB-1B76-F4A6-DADE-E79E684DD104}"/>
          </ac:picMkLst>
        </pc:picChg>
        <pc:picChg chg="del topLvl">
          <ac:chgData name="Polina Bila" userId="a486ecca-b8d2-43f9-9962-10d6c615b7b8" providerId="ADAL" clId="{97DF0F91-A29C-45EE-9B3D-A2DDE82732FD}" dt="2024-10-28T10:14:24.456" v="338" actId="478"/>
          <ac:picMkLst>
            <pc:docMk/>
            <pc:sldMk cId="417379657" sldId="2147327388"/>
            <ac:picMk id="13" creationId="{EE21D8C7-F957-53A2-9E21-B2ED389EB01E}"/>
          </ac:picMkLst>
        </pc:picChg>
        <pc:picChg chg="mod topLvl">
          <ac:chgData name="Polina Bila" userId="a486ecca-b8d2-43f9-9962-10d6c615b7b8" providerId="ADAL" clId="{97DF0F91-A29C-45EE-9B3D-A2DDE82732FD}" dt="2024-10-28T11:02:20.512" v="923" actId="164"/>
          <ac:picMkLst>
            <pc:docMk/>
            <pc:sldMk cId="417379657" sldId="2147327388"/>
            <ac:picMk id="16" creationId="{C4C35B92-3F4A-838E-6EFA-25964D2D7B86}"/>
          </ac:picMkLst>
        </pc:picChg>
        <pc:picChg chg="mod topLvl">
          <ac:chgData name="Polina Bila" userId="a486ecca-b8d2-43f9-9962-10d6c615b7b8" providerId="ADAL" clId="{97DF0F91-A29C-45EE-9B3D-A2DDE82732FD}" dt="2024-10-28T11:02:18.547" v="922" actId="164"/>
          <ac:picMkLst>
            <pc:docMk/>
            <pc:sldMk cId="417379657" sldId="2147327388"/>
            <ac:picMk id="19" creationId="{DBB87FB6-1CF4-96C3-4816-21B4122ADB60}"/>
          </ac:picMkLst>
        </pc:picChg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032812109" sldId="2147327388"/>
        </pc:sldMkLst>
      </pc:sldChg>
      <pc:sldChg chg="addSp delSp modSp add mod setBg modAnim">
        <pc:chgData name="Polina Bila" userId="a486ecca-b8d2-43f9-9962-10d6c615b7b8" providerId="ADAL" clId="{97DF0F91-A29C-45EE-9B3D-A2DDE82732FD}" dt="2024-10-28T12:16:33.946" v="1120" actId="18131"/>
        <pc:sldMkLst>
          <pc:docMk/>
          <pc:sldMk cId="2230327904" sldId="2147327389"/>
        </pc:sldMkLst>
        <pc:spChg chg="del">
          <ac:chgData name="Polina Bila" userId="a486ecca-b8d2-43f9-9962-10d6c615b7b8" providerId="ADAL" clId="{97DF0F91-A29C-45EE-9B3D-A2DDE82732FD}" dt="2024-10-28T10:34:05.876" v="725" actId="478"/>
          <ac:spMkLst>
            <pc:docMk/>
            <pc:sldMk cId="2230327904" sldId="2147327389"/>
            <ac:spMk id="4" creationId="{B9CF87D5-372D-9176-2CD8-35D7E7700B41}"/>
          </ac:spMkLst>
        </pc:spChg>
        <pc:spChg chg="add del mod">
          <ac:chgData name="Polina Bila" userId="a486ecca-b8d2-43f9-9962-10d6c615b7b8" providerId="ADAL" clId="{97DF0F91-A29C-45EE-9B3D-A2DDE82732FD}" dt="2024-10-28T10:34:12.243" v="726" actId="478"/>
          <ac:spMkLst>
            <pc:docMk/>
            <pc:sldMk cId="2230327904" sldId="2147327389"/>
            <ac:spMk id="6" creationId="{3BA30FAC-B2C9-78F3-A685-DC5C67DA620A}"/>
          </ac:spMkLst>
        </pc:spChg>
        <pc:spChg chg="mod">
          <ac:chgData name="Polina Bila" userId="a486ecca-b8d2-43f9-9962-10d6c615b7b8" providerId="ADAL" clId="{97DF0F91-A29C-45EE-9B3D-A2DDE82732FD}" dt="2024-10-28T10:51:25.286" v="847" actId="207"/>
          <ac:spMkLst>
            <pc:docMk/>
            <pc:sldMk cId="2230327904" sldId="2147327389"/>
            <ac:spMk id="8" creationId="{40256A99-F814-79BA-5B82-334E3BDF3367}"/>
          </ac:spMkLst>
        </pc:spChg>
        <pc:spChg chg="del mod">
          <ac:chgData name="Polina Bila" userId="a486ecca-b8d2-43f9-9962-10d6c615b7b8" providerId="ADAL" clId="{97DF0F91-A29C-45EE-9B3D-A2DDE82732FD}" dt="2024-10-28T10:47:08.580" v="733" actId="478"/>
          <ac:spMkLst>
            <pc:docMk/>
            <pc:sldMk cId="2230327904" sldId="2147327389"/>
            <ac:spMk id="9" creationId="{112E6BAC-8D3A-4245-F372-D81AE81B4BDC}"/>
          </ac:spMkLst>
        </pc:spChg>
        <pc:spChg chg="add mod ord">
          <ac:chgData name="Polina Bila" userId="a486ecca-b8d2-43f9-9962-10d6c615b7b8" providerId="ADAL" clId="{97DF0F91-A29C-45EE-9B3D-A2DDE82732FD}" dt="2024-10-28T12:14:13.563" v="1113" actId="14826"/>
          <ac:spMkLst>
            <pc:docMk/>
            <pc:sldMk cId="2230327904" sldId="2147327389"/>
            <ac:spMk id="10" creationId="{C2BB87A3-75B1-8D38-0B53-934AA858CE25}"/>
          </ac:spMkLst>
        </pc:spChg>
        <pc:spChg chg="add del mod">
          <ac:chgData name="Polina Bila" userId="a486ecca-b8d2-43f9-9962-10d6c615b7b8" providerId="ADAL" clId="{97DF0F91-A29C-45EE-9B3D-A2DDE82732FD}" dt="2024-10-28T10:48:46.314" v="795" actId="478"/>
          <ac:spMkLst>
            <pc:docMk/>
            <pc:sldMk cId="2230327904" sldId="2147327389"/>
            <ac:spMk id="11" creationId="{2447D92F-800C-1FA8-46E3-71228E38613E}"/>
          </ac:spMkLst>
        </pc:spChg>
        <pc:spChg chg="add mod ord">
          <ac:chgData name="Polina Bila" userId="a486ecca-b8d2-43f9-9962-10d6c615b7b8" providerId="ADAL" clId="{97DF0F91-A29C-45EE-9B3D-A2DDE82732FD}" dt="2024-10-28T12:15:28.263" v="1116" actId="14826"/>
          <ac:spMkLst>
            <pc:docMk/>
            <pc:sldMk cId="2230327904" sldId="2147327389"/>
            <ac:spMk id="18" creationId="{02FC8447-2BA8-6BF5-65C9-D50E60E159DB}"/>
          </ac:spMkLst>
        </pc:spChg>
        <pc:spChg chg="add mod ord">
          <ac:chgData name="Polina Bila" userId="a486ecca-b8d2-43f9-9962-10d6c615b7b8" providerId="ADAL" clId="{97DF0F91-A29C-45EE-9B3D-A2DDE82732FD}" dt="2024-10-28T12:16:25.522" v="1118" actId="14826"/>
          <ac:spMkLst>
            <pc:docMk/>
            <pc:sldMk cId="2230327904" sldId="2147327389"/>
            <ac:spMk id="19" creationId="{07028BB6-749B-B411-D84D-CE00D5703464}"/>
          </ac:spMkLst>
        </pc:spChg>
        <pc:spChg chg="add del mod">
          <ac:chgData name="Polina Bila" userId="a486ecca-b8d2-43f9-9962-10d6c615b7b8" providerId="ADAL" clId="{97DF0F91-A29C-45EE-9B3D-A2DDE82732FD}" dt="2024-10-28T10:51:06.979" v="844" actId="478"/>
          <ac:spMkLst>
            <pc:docMk/>
            <pc:sldMk cId="2230327904" sldId="2147327389"/>
            <ac:spMk id="20" creationId="{2873E4C4-D048-2BE9-EC19-CCA29383E8FD}"/>
          </ac:spMkLst>
        </pc:spChg>
        <pc:spChg chg="add del mod">
          <ac:chgData name="Polina Bila" userId="a486ecca-b8d2-43f9-9962-10d6c615b7b8" providerId="ADAL" clId="{97DF0F91-A29C-45EE-9B3D-A2DDE82732FD}" dt="2024-10-28T10:51:06.979" v="844" actId="478"/>
          <ac:spMkLst>
            <pc:docMk/>
            <pc:sldMk cId="2230327904" sldId="2147327389"/>
            <ac:spMk id="22" creationId="{F15D307A-9EDE-C86A-4438-C3FAE51432BD}"/>
          </ac:spMkLst>
        </pc:spChg>
        <pc:spChg chg="add del mod">
          <ac:chgData name="Polina Bila" userId="a486ecca-b8d2-43f9-9962-10d6c615b7b8" providerId="ADAL" clId="{97DF0F91-A29C-45EE-9B3D-A2DDE82732FD}" dt="2024-10-28T10:51:06.979" v="844" actId="478"/>
          <ac:spMkLst>
            <pc:docMk/>
            <pc:sldMk cId="2230327904" sldId="2147327389"/>
            <ac:spMk id="24" creationId="{80AAFF56-7CAA-4FF5-07CB-8D2B6F90C67B}"/>
          </ac:spMkLst>
        </pc:spChg>
        <pc:grpChg chg="add mod">
          <ac:chgData name="Polina Bila" userId="a486ecca-b8d2-43f9-9962-10d6c615b7b8" providerId="ADAL" clId="{97DF0F91-A29C-45EE-9B3D-A2DDE82732FD}" dt="2024-10-28T12:14:13.563" v="1113" actId="14826"/>
          <ac:grpSpMkLst>
            <pc:docMk/>
            <pc:sldMk cId="2230327904" sldId="2147327389"/>
            <ac:grpSpMk id="28" creationId="{17113765-CD4E-52B0-7363-33CEE21A4CB7}"/>
          </ac:grpSpMkLst>
        </pc:grpChg>
        <pc:grpChg chg="add mod">
          <ac:chgData name="Polina Bila" userId="a486ecca-b8d2-43f9-9962-10d6c615b7b8" providerId="ADAL" clId="{97DF0F91-A29C-45EE-9B3D-A2DDE82732FD}" dt="2024-10-28T12:15:28.263" v="1116" actId="14826"/>
          <ac:grpSpMkLst>
            <pc:docMk/>
            <pc:sldMk cId="2230327904" sldId="2147327389"/>
            <ac:grpSpMk id="29" creationId="{E609F342-5552-3A65-C089-2A9EEC2581CE}"/>
          </ac:grpSpMkLst>
        </pc:grpChg>
        <pc:grpChg chg="add mod">
          <ac:chgData name="Polina Bila" userId="a486ecca-b8d2-43f9-9962-10d6c615b7b8" providerId="ADAL" clId="{97DF0F91-A29C-45EE-9B3D-A2DDE82732FD}" dt="2024-10-28T12:16:25.522" v="1118" actId="14826"/>
          <ac:grpSpMkLst>
            <pc:docMk/>
            <pc:sldMk cId="2230327904" sldId="2147327389"/>
            <ac:grpSpMk id="30" creationId="{234D47E6-C479-D09C-BC05-8CD15BB2395C}"/>
          </ac:grpSpMkLst>
        </pc:grpChg>
        <pc:picChg chg="del mod">
          <ac:chgData name="Polina Bila" userId="a486ecca-b8d2-43f9-9962-10d6c615b7b8" providerId="ADAL" clId="{97DF0F91-A29C-45EE-9B3D-A2DDE82732FD}" dt="2024-10-28T10:51:20.763" v="846" actId="478"/>
          <ac:picMkLst>
            <pc:docMk/>
            <pc:sldMk cId="2230327904" sldId="2147327389"/>
            <ac:picMk id="2" creationId="{3286A2B0-E102-AC6E-B618-3B67286DD87B}"/>
          </ac:picMkLst>
        </pc:picChg>
        <pc:picChg chg="add mod ord">
          <ac:chgData name="Polina Bila" userId="a486ecca-b8d2-43f9-9962-10d6c615b7b8" providerId="ADAL" clId="{97DF0F91-A29C-45EE-9B3D-A2DDE82732FD}" dt="2024-10-28T12:14:13.563" v="1113" actId="14826"/>
          <ac:picMkLst>
            <pc:docMk/>
            <pc:sldMk cId="2230327904" sldId="2147327389"/>
            <ac:picMk id="13" creationId="{D386BB09-8538-BDFC-42EB-CF6BCE7D4C56}"/>
          </ac:picMkLst>
        </pc:picChg>
        <pc:picChg chg="add mod ord">
          <ac:chgData name="Polina Bila" userId="a486ecca-b8d2-43f9-9962-10d6c615b7b8" providerId="ADAL" clId="{97DF0F91-A29C-45EE-9B3D-A2DDE82732FD}" dt="2024-10-28T12:15:28.263" v="1116" actId="14826"/>
          <ac:picMkLst>
            <pc:docMk/>
            <pc:sldMk cId="2230327904" sldId="2147327389"/>
            <ac:picMk id="15" creationId="{E6FEC544-9C22-E652-B8F5-1DF74FD3AB90}"/>
          </ac:picMkLst>
        </pc:picChg>
        <pc:picChg chg="add mod ord">
          <ac:chgData name="Polina Bila" userId="a486ecca-b8d2-43f9-9962-10d6c615b7b8" providerId="ADAL" clId="{97DF0F91-A29C-45EE-9B3D-A2DDE82732FD}" dt="2024-10-28T12:16:25.522" v="1118" actId="14826"/>
          <ac:picMkLst>
            <pc:docMk/>
            <pc:sldMk cId="2230327904" sldId="2147327389"/>
            <ac:picMk id="17" creationId="{DA852997-EF3E-DFD1-9EA7-786846AFECD4}"/>
          </ac:picMkLst>
        </pc:picChg>
        <pc:picChg chg="add mod">
          <ac:chgData name="Polina Bila" userId="a486ecca-b8d2-43f9-9962-10d6c615b7b8" providerId="ADAL" clId="{97DF0F91-A29C-45EE-9B3D-A2DDE82732FD}" dt="2024-10-28T12:14:23.599" v="1115"/>
          <ac:picMkLst>
            <pc:docMk/>
            <pc:sldMk cId="2230327904" sldId="2147327389"/>
            <ac:picMk id="21" creationId="{31293FB1-673E-44F1-A67B-56EDCF190E66}"/>
          </ac:picMkLst>
        </pc:picChg>
        <pc:picChg chg="add mod">
          <ac:chgData name="Polina Bila" userId="a486ecca-b8d2-43f9-9962-10d6c615b7b8" providerId="ADAL" clId="{97DF0F91-A29C-45EE-9B3D-A2DDE82732FD}" dt="2024-10-28T12:15:33.582" v="1117"/>
          <ac:picMkLst>
            <pc:docMk/>
            <pc:sldMk cId="2230327904" sldId="2147327389"/>
            <ac:picMk id="23" creationId="{739EBDEC-96C4-AB07-C052-CE3828A37E05}"/>
          </ac:picMkLst>
        </pc:picChg>
        <pc:picChg chg="add mod">
          <ac:chgData name="Polina Bila" userId="a486ecca-b8d2-43f9-9962-10d6c615b7b8" providerId="ADAL" clId="{97DF0F91-A29C-45EE-9B3D-A2DDE82732FD}" dt="2024-10-28T12:16:33.946" v="1120" actId="18131"/>
          <ac:picMkLst>
            <pc:docMk/>
            <pc:sldMk cId="2230327904" sldId="2147327389"/>
            <ac:picMk id="25" creationId="{73A11D71-18B8-D3AF-1894-956D252F8157}"/>
          </ac:picMkLst>
        </pc:picChg>
        <pc:cxnChg chg="add del mod">
          <ac:chgData name="Polina Bila" userId="a486ecca-b8d2-43f9-9962-10d6c615b7b8" providerId="ADAL" clId="{97DF0F91-A29C-45EE-9B3D-A2DDE82732FD}" dt="2024-10-28T10:51:13.949" v="845" actId="478"/>
          <ac:cxnSpMkLst>
            <pc:docMk/>
            <pc:sldMk cId="2230327904" sldId="2147327389"/>
            <ac:cxnSpMk id="26" creationId="{2EEDF250-9F03-79E0-9D98-2551BDA63FFF}"/>
          </ac:cxnSpMkLst>
        </pc:cxnChg>
        <pc:cxnChg chg="add del mod">
          <ac:chgData name="Polina Bila" userId="a486ecca-b8d2-43f9-9962-10d6c615b7b8" providerId="ADAL" clId="{97DF0F91-A29C-45EE-9B3D-A2DDE82732FD}" dt="2024-10-28T10:51:13.949" v="845" actId="478"/>
          <ac:cxnSpMkLst>
            <pc:docMk/>
            <pc:sldMk cId="2230327904" sldId="2147327389"/>
            <ac:cxnSpMk id="27" creationId="{9BE07598-B393-DD6E-C4CD-D411B31C93F8}"/>
          </ac:cxnSpMkLst>
        </pc:cxnChg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360310324" sldId="2147327389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48724442" sldId="2147327390"/>
        </pc:sldMkLst>
      </pc:sldChg>
      <pc:sldChg chg="addSp delSp modSp add mod modAnim">
        <pc:chgData name="Polina Bila" userId="a486ecca-b8d2-43f9-9962-10d6c615b7b8" providerId="ADAL" clId="{97DF0F91-A29C-45EE-9B3D-A2DDE82732FD}" dt="2024-10-28T12:07:34.485" v="1112" actId="14826"/>
        <pc:sldMkLst>
          <pc:docMk/>
          <pc:sldMk cId="2613025116" sldId="2147327390"/>
        </pc:sldMkLst>
        <pc:spChg chg="mod">
          <ac:chgData name="Polina Bila" userId="a486ecca-b8d2-43f9-9962-10d6c615b7b8" providerId="ADAL" clId="{97DF0F91-A29C-45EE-9B3D-A2DDE82732FD}" dt="2024-10-28T10:53:10.639" v="890" actId="20577"/>
          <ac:spMkLst>
            <pc:docMk/>
            <pc:sldMk cId="2613025116" sldId="2147327390"/>
            <ac:spMk id="8" creationId="{40256A99-F814-79BA-5B82-334E3BDF3367}"/>
          </ac:spMkLst>
        </pc:spChg>
        <pc:spChg chg="mod">
          <ac:chgData name="Polina Bila" userId="a486ecca-b8d2-43f9-9962-10d6c615b7b8" providerId="ADAL" clId="{97DF0F91-A29C-45EE-9B3D-A2DDE82732FD}" dt="2024-10-28T12:05:58.641" v="1108" actId="14826"/>
          <ac:spMkLst>
            <pc:docMk/>
            <pc:sldMk cId="2613025116" sldId="2147327390"/>
            <ac:spMk id="10" creationId="{C2BB87A3-75B1-8D38-0B53-934AA858CE25}"/>
          </ac:spMkLst>
        </pc:spChg>
        <pc:spChg chg="mod">
          <ac:chgData name="Polina Bila" userId="a486ecca-b8d2-43f9-9962-10d6c615b7b8" providerId="ADAL" clId="{97DF0F91-A29C-45EE-9B3D-A2DDE82732FD}" dt="2024-10-28T12:06:59.810" v="1109" actId="14826"/>
          <ac:spMkLst>
            <pc:docMk/>
            <pc:sldMk cId="2613025116" sldId="2147327390"/>
            <ac:spMk id="18" creationId="{02FC8447-2BA8-6BF5-65C9-D50E60E159DB}"/>
          </ac:spMkLst>
        </pc:spChg>
        <pc:spChg chg="mod">
          <ac:chgData name="Polina Bila" userId="a486ecca-b8d2-43f9-9962-10d6c615b7b8" providerId="ADAL" clId="{97DF0F91-A29C-45EE-9B3D-A2DDE82732FD}" dt="2024-10-28T12:07:34.485" v="1112" actId="14826"/>
          <ac:spMkLst>
            <pc:docMk/>
            <pc:sldMk cId="2613025116" sldId="2147327390"/>
            <ac:spMk id="19" creationId="{07028BB6-749B-B411-D84D-CE00D5703464}"/>
          </ac:spMkLst>
        </pc:spChg>
        <pc:grpChg chg="add mod">
          <ac:chgData name="Polina Bila" userId="a486ecca-b8d2-43f9-9962-10d6c615b7b8" providerId="ADAL" clId="{97DF0F91-A29C-45EE-9B3D-A2DDE82732FD}" dt="2024-10-28T12:05:58.641" v="1108" actId="14826"/>
          <ac:grpSpMkLst>
            <pc:docMk/>
            <pc:sldMk cId="2613025116" sldId="2147327390"/>
            <ac:grpSpMk id="2" creationId="{5439CB00-28D0-D30A-1731-3D4A53A4DA76}"/>
          </ac:grpSpMkLst>
        </pc:grpChg>
        <pc:grpChg chg="add mod">
          <ac:chgData name="Polina Bila" userId="a486ecca-b8d2-43f9-9962-10d6c615b7b8" providerId="ADAL" clId="{97DF0F91-A29C-45EE-9B3D-A2DDE82732FD}" dt="2024-10-28T12:06:59.810" v="1109" actId="14826"/>
          <ac:grpSpMkLst>
            <pc:docMk/>
            <pc:sldMk cId="2613025116" sldId="2147327390"/>
            <ac:grpSpMk id="4" creationId="{325C83B7-1EA7-134C-0564-DD08522290AE}"/>
          </ac:grpSpMkLst>
        </pc:grpChg>
        <pc:grpChg chg="add mod">
          <ac:chgData name="Polina Bila" userId="a486ecca-b8d2-43f9-9962-10d6c615b7b8" providerId="ADAL" clId="{97DF0F91-A29C-45EE-9B3D-A2DDE82732FD}" dt="2024-10-28T12:07:34.485" v="1112" actId="14826"/>
          <ac:grpSpMkLst>
            <pc:docMk/>
            <pc:sldMk cId="2613025116" sldId="2147327390"/>
            <ac:grpSpMk id="5" creationId="{868F59A3-E3B4-9D41-6C73-361B7ED0ADE7}"/>
          </ac:grpSpMkLst>
        </pc:grpChg>
        <pc:picChg chg="del">
          <ac:chgData name="Polina Bila" userId="a486ecca-b8d2-43f9-9962-10d6c615b7b8" providerId="ADAL" clId="{97DF0F91-A29C-45EE-9B3D-A2DDE82732FD}" dt="2024-10-28T10:53:05.764" v="877" actId="478"/>
          <ac:picMkLst>
            <pc:docMk/>
            <pc:sldMk cId="2613025116" sldId="2147327390"/>
            <ac:picMk id="13" creationId="{D386BB09-8538-BDFC-42EB-CF6BCE7D4C56}"/>
          </ac:picMkLst>
        </pc:picChg>
        <pc:picChg chg="del">
          <ac:chgData name="Polina Bila" userId="a486ecca-b8d2-43f9-9962-10d6c615b7b8" providerId="ADAL" clId="{97DF0F91-A29C-45EE-9B3D-A2DDE82732FD}" dt="2024-10-28T10:53:05.764" v="877" actId="478"/>
          <ac:picMkLst>
            <pc:docMk/>
            <pc:sldMk cId="2613025116" sldId="2147327390"/>
            <ac:picMk id="15" creationId="{E6FEC544-9C22-E652-B8F5-1DF74FD3AB90}"/>
          </ac:picMkLst>
        </pc:picChg>
        <pc:picChg chg="del">
          <ac:chgData name="Polina Bila" userId="a486ecca-b8d2-43f9-9962-10d6c615b7b8" providerId="ADAL" clId="{97DF0F91-A29C-45EE-9B3D-A2DDE82732FD}" dt="2024-10-28T10:53:05.764" v="877" actId="478"/>
          <ac:picMkLst>
            <pc:docMk/>
            <pc:sldMk cId="2613025116" sldId="2147327390"/>
            <ac:picMk id="17" creationId="{DA852997-EF3E-DFD1-9EA7-786846AFECD4}"/>
          </ac:picMkLst>
        </pc:picChg>
        <pc:picChg chg="mod">
          <ac:chgData name="Polina Bila" userId="a486ecca-b8d2-43f9-9962-10d6c615b7b8" providerId="ADAL" clId="{97DF0F91-A29C-45EE-9B3D-A2DDE82732FD}" dt="2024-10-28T12:05:58.641" v="1108" actId="14826"/>
          <ac:picMkLst>
            <pc:docMk/>
            <pc:sldMk cId="2613025116" sldId="2147327390"/>
            <ac:picMk id="21" creationId="{31293FB1-673E-44F1-A67B-56EDCF190E66}"/>
          </ac:picMkLst>
        </pc:picChg>
        <pc:picChg chg="mod">
          <ac:chgData name="Polina Bila" userId="a486ecca-b8d2-43f9-9962-10d6c615b7b8" providerId="ADAL" clId="{97DF0F91-A29C-45EE-9B3D-A2DDE82732FD}" dt="2024-10-28T12:07:05.900" v="1111" actId="18131"/>
          <ac:picMkLst>
            <pc:docMk/>
            <pc:sldMk cId="2613025116" sldId="2147327390"/>
            <ac:picMk id="23" creationId="{739EBDEC-96C4-AB07-C052-CE3828A37E05}"/>
          </ac:picMkLst>
        </pc:picChg>
        <pc:picChg chg="mod">
          <ac:chgData name="Polina Bila" userId="a486ecca-b8d2-43f9-9962-10d6c615b7b8" providerId="ADAL" clId="{97DF0F91-A29C-45EE-9B3D-A2DDE82732FD}" dt="2024-10-28T12:07:34.485" v="1112" actId="14826"/>
          <ac:picMkLst>
            <pc:docMk/>
            <pc:sldMk cId="2613025116" sldId="2147327390"/>
            <ac:picMk id="25" creationId="{73A11D71-18B8-D3AF-1894-956D252F8157}"/>
          </ac:picMkLst>
        </pc:picChg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411875317" sldId="2147327391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664033659" sldId="2147327392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572954906" sldId="2147327393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2155583756" sldId="2147327394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932441981" sldId="2147327395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907917311" sldId="2147327396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20621090" sldId="2147327397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540117658" sldId="2147327398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769553491" sldId="2147327399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404861714" sldId="2147327400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383859397" sldId="2147327401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695672837" sldId="2147327402"/>
        </pc:sldMkLst>
      </pc:sldChg>
      <pc:sldChg chg="del">
        <pc:chgData name="Polina Bila" userId="a486ecca-b8d2-43f9-9962-10d6c615b7b8" providerId="ADAL" clId="{97DF0F91-A29C-45EE-9B3D-A2DDE82732FD}" dt="2024-10-28T09:34:00.337" v="1" actId="47"/>
        <pc:sldMkLst>
          <pc:docMk/>
          <pc:sldMk cId="1871933979" sldId="2147327403"/>
        </pc:sldMkLst>
      </pc:sldChg>
      <pc:sldChg chg="del">
        <pc:chgData name="Polina Bila" userId="a486ecca-b8d2-43f9-9962-10d6c615b7b8" providerId="ADAL" clId="{97DF0F91-A29C-45EE-9B3D-A2DDE82732FD}" dt="2024-10-28T09:34:23.298" v="4" actId="47"/>
        <pc:sldMkLst>
          <pc:docMk/>
          <pc:sldMk cId="737468140" sldId="2147327404"/>
        </pc:sldMkLst>
      </pc:sldChg>
      <pc:sldChg chg="del">
        <pc:chgData name="Polina Bila" userId="a486ecca-b8d2-43f9-9962-10d6c615b7b8" providerId="ADAL" clId="{97DF0F91-A29C-45EE-9B3D-A2DDE82732FD}" dt="2024-10-28T09:34:20.288" v="2" actId="47"/>
        <pc:sldMkLst>
          <pc:docMk/>
          <pc:sldMk cId="899375438" sldId="2147327406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2890837644" sldId="2147327407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2339277448" sldId="2147327408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297440266" sldId="2147327409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58927532" sldId="2147327410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2080346985" sldId="2147327411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3268924942" sldId="2147327412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1026387947" sldId="2147327413"/>
        </pc:sldMkLst>
      </pc:sldChg>
      <pc:sldChg chg="del">
        <pc:chgData name="Polina Bila" userId="a486ecca-b8d2-43f9-9962-10d6c615b7b8" providerId="ADAL" clId="{97DF0F91-A29C-45EE-9B3D-A2DDE82732FD}" dt="2024-10-28T09:34:45.367" v="8" actId="47"/>
        <pc:sldMkLst>
          <pc:docMk/>
          <pc:sldMk cId="1053913685" sldId="2147327414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765997856" sldId="2147327415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3292115548" sldId="2147327416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222516013" sldId="2147327417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1665971321" sldId="2147327418"/>
        </pc:sldMkLst>
      </pc:sldChg>
      <pc:sldChg chg="del">
        <pc:chgData name="Polina Bila" userId="a486ecca-b8d2-43f9-9962-10d6c615b7b8" providerId="ADAL" clId="{97DF0F91-A29C-45EE-9B3D-A2DDE82732FD}" dt="2024-10-28T09:35:09.112" v="9" actId="47"/>
        <pc:sldMkLst>
          <pc:docMk/>
          <pc:sldMk cId="4100460342" sldId="2147327419"/>
        </pc:sldMkLst>
      </pc:sldChg>
      <pc:sldMasterChg chg="modSp mod delSldLayout modSldLayout">
        <pc:chgData name="Polina Bila" userId="a486ecca-b8d2-43f9-9962-10d6c615b7b8" providerId="ADAL" clId="{97DF0F91-A29C-45EE-9B3D-A2DDE82732FD}" dt="2024-10-28T11:26:46.222" v="993" actId="478"/>
        <pc:sldMasterMkLst>
          <pc:docMk/>
          <pc:sldMasterMk cId="208742494" sldId="2147483660"/>
        </pc:sldMasterMkLst>
        <pc:spChg chg="mod">
          <ac:chgData name="Polina Bila" userId="a486ecca-b8d2-43f9-9962-10d6c615b7b8" providerId="ADAL" clId="{97DF0F91-A29C-45EE-9B3D-A2DDE82732FD}" dt="2024-10-28T09:38:25.422" v="73" actId="1076"/>
          <ac:spMkLst>
            <pc:docMk/>
            <pc:sldMasterMk cId="208742494" sldId="2147483660"/>
            <ac:spMk id="3" creationId="{00000000-0000-0000-0000-000000000000}"/>
          </ac:spMkLst>
        </pc:spChg>
        <pc:sldLayoutChg chg="addSp delSp modSp mod setBg">
          <pc:chgData name="Polina Bila" userId="a486ecca-b8d2-43f9-9962-10d6c615b7b8" providerId="ADAL" clId="{97DF0F91-A29C-45EE-9B3D-A2DDE82732FD}" dt="2024-10-28T11:26:46.222" v="993" actId="478"/>
          <pc:sldLayoutMkLst>
            <pc:docMk/>
            <pc:sldMasterMk cId="208742494" sldId="2147483660"/>
            <pc:sldLayoutMk cId="3731479244" sldId="2147483661"/>
          </pc:sldLayoutMkLst>
          <pc:spChg chg="mod">
            <ac:chgData name="Polina Bila" userId="a486ecca-b8d2-43f9-9962-10d6c615b7b8" providerId="ADAL" clId="{97DF0F91-A29C-45EE-9B3D-A2DDE82732FD}" dt="2024-10-28T10:18:25.579" v="417" actId="1076"/>
            <ac:spMkLst>
              <pc:docMk/>
              <pc:sldMasterMk cId="208742494" sldId="2147483660"/>
              <pc:sldLayoutMk cId="3731479244" sldId="2147483661"/>
              <ac:spMk id="2" creationId="{00000000-0000-0000-0000-000000000000}"/>
            </ac:spMkLst>
          </pc:spChg>
          <pc:spChg chg="mod">
            <ac:chgData name="Polina Bila" userId="a486ecca-b8d2-43f9-9962-10d6c615b7b8" providerId="ADAL" clId="{97DF0F91-A29C-45EE-9B3D-A2DDE82732FD}" dt="2024-10-28T10:20:51.715" v="429" actId="207"/>
            <ac:spMkLst>
              <pc:docMk/>
              <pc:sldMasterMk cId="208742494" sldId="2147483660"/>
              <pc:sldLayoutMk cId="3731479244" sldId="2147483661"/>
              <ac:spMk id="3" creationId="{00000000-0000-0000-0000-000000000000}"/>
            </ac:spMkLst>
          </pc:spChg>
          <pc:spChg chg="add del">
            <ac:chgData name="Polina Bila" userId="a486ecca-b8d2-43f9-9962-10d6c615b7b8" providerId="ADAL" clId="{97DF0F91-A29C-45EE-9B3D-A2DDE82732FD}" dt="2024-10-28T10:10:02.875" v="261" actId="11529"/>
            <ac:spMkLst>
              <pc:docMk/>
              <pc:sldMasterMk cId="208742494" sldId="2147483660"/>
              <pc:sldLayoutMk cId="3731479244" sldId="2147483661"/>
              <ac:spMk id="5" creationId="{96A7729B-0C62-91B4-C52D-FE4B49FEEF3C}"/>
            </ac:spMkLst>
          </pc:spChg>
          <pc:spChg chg="add del mod">
            <ac:chgData name="Polina Bila" userId="a486ecca-b8d2-43f9-9962-10d6c615b7b8" providerId="ADAL" clId="{97DF0F91-A29C-45EE-9B3D-A2DDE82732FD}" dt="2024-10-28T11:26:46.222" v="993" actId="478"/>
            <ac:spMkLst>
              <pc:docMk/>
              <pc:sldMasterMk cId="208742494" sldId="2147483660"/>
              <pc:sldLayoutMk cId="3731479244" sldId="2147483661"/>
              <ac:spMk id="6" creationId="{7A6484C1-D6CA-03B7-E454-D0FB0924D919}"/>
            </ac:spMkLst>
          </pc:spChg>
          <pc:spChg chg="add del mod">
            <ac:chgData name="Polina Bila" userId="a486ecca-b8d2-43f9-9962-10d6c615b7b8" providerId="ADAL" clId="{97DF0F91-A29C-45EE-9B3D-A2DDE82732FD}" dt="2024-10-28T10:20:59.905" v="430" actId="21"/>
            <ac:spMkLst>
              <pc:docMk/>
              <pc:sldMasterMk cId="208742494" sldId="2147483660"/>
              <pc:sldLayoutMk cId="3731479244" sldId="2147483661"/>
              <ac:spMk id="9" creationId="{D577D64A-2B2A-94C5-1A84-635AEE3B3CFA}"/>
            </ac:spMkLst>
          </pc:spChg>
          <pc:spChg chg="add del mod">
            <ac:chgData name="Polina Bila" userId="a486ecca-b8d2-43f9-9962-10d6c615b7b8" providerId="ADAL" clId="{97DF0F91-A29C-45EE-9B3D-A2DDE82732FD}" dt="2024-10-28T10:20:59.905" v="430" actId="21"/>
            <ac:spMkLst>
              <pc:docMk/>
              <pc:sldMasterMk cId="208742494" sldId="2147483660"/>
              <pc:sldLayoutMk cId="3731479244" sldId="2147483661"/>
              <ac:spMk id="10" creationId="{74414769-BED9-85F8-BEC9-4FD1778C2CAD}"/>
            </ac:spMkLst>
          </pc:spChg>
          <pc:spChg chg="del">
            <ac:chgData name="Polina Bila" userId="a486ecca-b8d2-43f9-9962-10d6c615b7b8" providerId="ADAL" clId="{97DF0F91-A29C-45EE-9B3D-A2DDE82732FD}" dt="2024-10-28T10:17:05.811" v="390" actId="478"/>
            <ac:spMkLst>
              <pc:docMk/>
              <pc:sldMasterMk cId="208742494" sldId="2147483660"/>
              <pc:sldLayoutMk cId="3731479244" sldId="2147483661"/>
              <ac:spMk id="18" creationId="{00000000-0000-0000-0000-000000000000}"/>
            </ac:spMkLst>
          </pc:spChg>
          <pc:picChg chg="add mod">
            <ac:chgData name="Polina Bila" userId="a486ecca-b8d2-43f9-9962-10d6c615b7b8" providerId="ADAL" clId="{97DF0F91-A29C-45EE-9B3D-A2DDE82732FD}" dt="2024-10-28T10:19:49.915" v="426" actId="1367"/>
            <ac:picMkLst>
              <pc:docMk/>
              <pc:sldMasterMk cId="208742494" sldId="2147483660"/>
              <pc:sldLayoutMk cId="3731479244" sldId="2147483661"/>
              <ac:picMk id="4" creationId="{9A9E84C0-4BCD-412B-9327-C5B3603A0678}"/>
            </ac:picMkLst>
          </pc:picChg>
          <pc:picChg chg="add mod ord">
            <ac:chgData name="Polina Bila" userId="a486ecca-b8d2-43f9-9962-10d6c615b7b8" providerId="ADAL" clId="{97DF0F91-A29C-45EE-9B3D-A2DDE82732FD}" dt="2024-10-28T10:20:42.052" v="428" actId="14826"/>
            <ac:picMkLst>
              <pc:docMk/>
              <pc:sldMasterMk cId="208742494" sldId="2147483660"/>
              <pc:sldLayoutMk cId="3731479244" sldId="2147483661"/>
              <ac:picMk id="8" creationId="{555FC46E-01D4-2849-4F69-0A26F1FEE03D}"/>
            </ac:picMkLst>
          </pc:picChg>
          <pc:picChg chg="del">
            <ac:chgData name="Polina Bila" userId="a486ecca-b8d2-43f9-9962-10d6c615b7b8" providerId="ADAL" clId="{97DF0F91-A29C-45EE-9B3D-A2DDE82732FD}" dt="2024-10-28T10:10:06.643" v="263" actId="478"/>
            <ac:picMkLst>
              <pc:docMk/>
              <pc:sldMasterMk cId="208742494" sldId="2147483660"/>
              <pc:sldLayoutMk cId="3731479244" sldId="2147483661"/>
              <ac:picMk id="16" creationId="{00000000-0000-0000-0000-000000000000}"/>
            </ac:picMkLst>
          </pc:picChg>
          <pc:picChg chg="del">
            <ac:chgData name="Polina Bila" userId="a486ecca-b8d2-43f9-9962-10d6c615b7b8" providerId="ADAL" clId="{97DF0F91-A29C-45EE-9B3D-A2DDE82732FD}" dt="2024-10-28T09:47:17.152" v="86" actId="478"/>
            <ac:picMkLst>
              <pc:docMk/>
              <pc:sldMasterMk cId="208742494" sldId="2147483660"/>
              <pc:sldLayoutMk cId="3731479244" sldId="2147483661"/>
              <ac:picMk id="17" creationId="{00000000-0000-0000-0000-000000000000}"/>
            </ac:picMkLst>
          </pc:picChg>
          <pc:picChg chg="mod">
            <ac:chgData name="Polina Bila" userId="a486ecca-b8d2-43f9-9962-10d6c615b7b8" providerId="ADAL" clId="{97DF0F91-A29C-45EE-9B3D-A2DDE82732FD}" dt="2024-10-28T10:19:56.424" v="427" actId="1367"/>
            <ac:picMkLst>
              <pc:docMk/>
              <pc:sldMasterMk cId="208742494" sldId="2147483660"/>
              <pc:sldLayoutMk cId="3731479244" sldId="2147483661"/>
              <ac:picMk id="19" creationId="{00000000-0000-0000-0000-000000000000}"/>
            </ac:picMkLst>
          </pc:picChg>
        </pc:sldLayoutChg>
        <pc:sldLayoutChg chg="modSp mod">
          <pc:chgData name="Polina Bila" userId="a486ecca-b8d2-43f9-9962-10d6c615b7b8" providerId="ADAL" clId="{97DF0F91-A29C-45EE-9B3D-A2DDE82732FD}" dt="2024-10-28T09:37:45.705" v="71" actId="14100"/>
          <pc:sldLayoutMkLst>
            <pc:docMk/>
            <pc:sldMasterMk cId="208742494" sldId="2147483660"/>
            <pc:sldLayoutMk cId="4021108484" sldId="2147483662"/>
          </pc:sldLayoutMkLst>
          <pc:spChg chg="mod">
            <ac:chgData name="Polina Bila" userId="a486ecca-b8d2-43f9-9962-10d6c615b7b8" providerId="ADAL" clId="{97DF0F91-A29C-45EE-9B3D-A2DDE82732FD}" dt="2024-10-28T09:37:45.705" v="71" actId="14100"/>
            <ac:spMkLst>
              <pc:docMk/>
              <pc:sldMasterMk cId="208742494" sldId="2147483660"/>
              <pc:sldLayoutMk cId="4021108484" sldId="2147483662"/>
              <ac:spMk id="3" creationId="{00000000-0000-0000-0000-000000000000}"/>
            </ac:spMkLst>
          </pc:spChg>
        </pc:sldLayoutChg>
        <pc:sldLayoutChg chg="del">
          <pc:chgData name="Polina Bila" userId="a486ecca-b8d2-43f9-9962-10d6c615b7b8" providerId="ADAL" clId="{97DF0F91-A29C-45EE-9B3D-A2DDE82732FD}" dt="2024-10-28T09:34:45.367" v="8" actId="47"/>
          <pc:sldLayoutMkLst>
            <pc:docMk/>
            <pc:sldMasterMk cId="208742494" sldId="2147483660"/>
            <pc:sldLayoutMk cId="3259885061" sldId="2147483692"/>
          </pc:sldLayoutMkLst>
        </pc:sldLayoutChg>
      </pc:sldMasterChg>
      <pc:sldMasterChg chg="del">
        <pc:chgData name="Polina Bila" userId="a486ecca-b8d2-43f9-9962-10d6c615b7b8" providerId="ADAL" clId="{97DF0F91-A29C-45EE-9B3D-A2DDE82732FD}" dt="2024-10-28T09:38:19.130" v="72" actId="2696"/>
        <pc:sldMasterMkLst>
          <pc:docMk/>
          <pc:sldMasterMk cId="2315774406" sldId="2147483688"/>
        </pc:sldMasterMkLst>
      </pc:sldMasterChg>
      <pc:sldMasterChg chg="add addSldLayout">
        <pc:chgData name="Polina Bila" userId="a486ecca-b8d2-43f9-9962-10d6c615b7b8" providerId="ADAL" clId="{97DF0F91-A29C-45EE-9B3D-A2DDE82732FD}" dt="2024-10-28T10:14:00.429" v="321" actId="27028"/>
        <pc:sldMasterMkLst>
          <pc:docMk/>
          <pc:sldMasterMk cId="208742494" sldId="2147483695"/>
        </pc:sldMasterMkLst>
        <pc:sldLayoutChg chg="add">
          <pc:chgData name="Polina Bila" userId="a486ecca-b8d2-43f9-9962-10d6c615b7b8" providerId="ADAL" clId="{97DF0F91-A29C-45EE-9B3D-A2DDE82732FD}" dt="2024-10-28T10:14:00.429" v="321" actId="27028"/>
          <pc:sldLayoutMkLst>
            <pc:docMk/>
            <pc:sldMasterMk cId="208742494" sldId="2147483695"/>
            <pc:sldLayoutMk cId="4176513839" sldId="21474836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C695A-1E2E-4970-8F43-7636F0C8E176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51ADA-754E-49C8-A747-6139ED723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51ADA-754E-49C8-A747-6139ED7234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0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5FC46E-01D4-2849-4F69-0A26F1FE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6891" y="116114"/>
            <a:ext cx="6628860" cy="662577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756" y="5874694"/>
            <a:ext cx="1081746" cy="6691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89258" y="2522462"/>
            <a:ext cx="4439920" cy="6265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389258" y="3709005"/>
            <a:ext cx="4439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2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pic>
        <p:nvPicPr>
          <p:cNvPr id="4" name="bg object 19">
            <a:extLst>
              <a:ext uri="{FF2B5EF4-FFF2-40B4-BE49-F238E27FC236}">
                <a16:creationId xmlns:a16="http://schemas.microsoft.com/office/drawing/2014/main" id="{9A9E84C0-4BCD-412B-9327-C5B3603A0678}"/>
              </a:ext>
            </a:extLst>
          </p:cNvPr>
          <p:cNvPicPr/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1253" y="4988355"/>
            <a:ext cx="1365249" cy="66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7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B78703-5421-8D34-F342-E0D68DA7B59D}"/>
              </a:ext>
            </a:extLst>
          </p:cNvPr>
          <p:cNvSpPr/>
          <p:nvPr userDrawn="1"/>
        </p:nvSpPr>
        <p:spPr>
          <a:xfrm>
            <a:off x="394412" y="406400"/>
            <a:ext cx="11411507" cy="57487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DA9BEEBD-FA10-7363-95F0-DFBC2C0C2F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3664" y="2032000"/>
            <a:ext cx="2793639" cy="2793639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anchor="ctr"/>
          <a:lstStyle>
            <a:lvl1pPr algn="ctr"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7E7A3C7-97A9-0E37-7282-5CDBF1CA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1715" y="980574"/>
            <a:ext cx="6969685" cy="336718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8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“Quote”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C3D7F63-055E-372F-51E5-005232A758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1716" y="4518455"/>
            <a:ext cx="6969685" cy="1025493"/>
          </a:xfrm>
          <a:prstGeom prst="rect">
            <a:avLst/>
          </a:prstGeom>
        </p:spPr>
        <p:txBody>
          <a:bodyPr/>
          <a:lstStyle>
            <a:lvl1pPr>
              <a:defRPr sz="1800" b="1" i="0" cap="none" spc="0">
                <a:ln w="0"/>
                <a:solidFill>
                  <a:schemeClr val="tx2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Author</a:t>
            </a:r>
            <a:endParaRPr lang="en-US"/>
          </a:p>
        </p:txBody>
      </p:sp>
      <p:sp>
        <p:nvSpPr>
          <p:cNvPr id="20" name="Espace réservé du numéro de diapositive 8">
            <a:extLst>
              <a:ext uri="{FF2B5EF4-FFF2-40B4-BE49-F238E27FC236}">
                <a16:creationId xmlns:a16="http://schemas.microsoft.com/office/drawing/2014/main" id="{8AE52DD2-7FC2-5BA3-B052-1067BB3F3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6123BEC-2D68-D642-42FC-9DE86BC16EB9}"/>
              </a:ext>
            </a:extLst>
          </p:cNvPr>
          <p:cNvCxnSpPr>
            <a:cxnSpLocks/>
          </p:cNvCxnSpPr>
          <p:nvPr userDrawn="1"/>
        </p:nvCxnSpPr>
        <p:spPr>
          <a:xfrm>
            <a:off x="394412" y="6509583"/>
            <a:ext cx="108667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2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>
            <a:extLst>
              <a:ext uri="{FF2B5EF4-FFF2-40B4-BE49-F238E27FC236}">
                <a16:creationId xmlns:a16="http://schemas.microsoft.com/office/drawing/2014/main" id="{C98CE8FB-1587-CBA4-6976-E73C6000F52C}"/>
              </a:ext>
            </a:extLst>
          </p:cNvPr>
          <p:cNvSpPr/>
          <p:nvPr userDrawn="1"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6123833A-71F4-D26F-6A66-68CEA9A97F0E}"/>
              </a:ext>
            </a:extLst>
          </p:cNvPr>
          <p:cNvSpPr/>
          <p:nvPr userDrawn="1"/>
        </p:nvSpPr>
        <p:spPr>
          <a:xfrm>
            <a:off x="2" y="6857996"/>
            <a:ext cx="3551499" cy="450"/>
          </a:xfrm>
          <a:custGeom>
            <a:avLst/>
            <a:gdLst>
              <a:gd name="connsiteX0" fmla="*/ 0 w 3551499"/>
              <a:gd name="connsiteY0" fmla="*/ 0 h 450"/>
              <a:gd name="connsiteX1" fmla="*/ 1323107 w 3551499"/>
              <a:gd name="connsiteY1" fmla="*/ 0 h 450"/>
              <a:gd name="connsiteX2" fmla="*/ 1323107 w 3551499"/>
              <a:gd name="connsiteY2" fmla="*/ 4 h 450"/>
              <a:gd name="connsiteX3" fmla="*/ 3551499 w 3551499"/>
              <a:gd name="connsiteY3" fmla="*/ 4 h 450"/>
              <a:gd name="connsiteX4" fmla="*/ 3551499 w 3551499"/>
              <a:gd name="connsiteY4" fmla="*/ 450 h 450"/>
              <a:gd name="connsiteX5" fmla="*/ 0 w 3551499"/>
              <a:gd name="connsiteY5" fmla="*/ 450 h 450"/>
              <a:gd name="connsiteX6" fmla="*/ 0 w 3551499"/>
              <a:gd name="connsiteY6" fmla="*/ 0 h 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499" h="450">
                <a:moveTo>
                  <a:pt x="0" y="0"/>
                </a:moveTo>
                <a:lnTo>
                  <a:pt x="1323107" y="0"/>
                </a:lnTo>
                <a:lnTo>
                  <a:pt x="1323107" y="4"/>
                </a:lnTo>
                <a:lnTo>
                  <a:pt x="3551499" y="4"/>
                </a:lnTo>
                <a:lnTo>
                  <a:pt x="3551499" y="450"/>
                </a:lnTo>
                <a:lnTo>
                  <a:pt x="0" y="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>
            <a:off x="8067554" y="555171"/>
            <a:ext cx="0" cy="531772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08" y="398761"/>
            <a:ext cx="3201493" cy="319517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478782D-3468-F382-9D8B-9B59A3659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8163" y="398761"/>
            <a:ext cx="3314700" cy="842427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b="1" i="0"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9B54EFC-B9B4-7355-F5AA-F41DAE8ED7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525" y="398761"/>
            <a:ext cx="3314700" cy="842427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b="1" i="0"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4ACA963-A92C-2A5E-2878-DC460F1736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163" y="1368163"/>
            <a:ext cx="3314700" cy="450473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32EBC37-7E9E-B538-4A88-CDEEB28650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9525" y="1368163"/>
            <a:ext cx="3314700" cy="450473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Espace réservé du numéro de diapositive 8">
            <a:extLst>
              <a:ext uri="{FF2B5EF4-FFF2-40B4-BE49-F238E27FC236}">
                <a16:creationId xmlns:a16="http://schemas.microsoft.com/office/drawing/2014/main" id="{E9F5D185-4CC4-679B-6895-C93296AF6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881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>
            <a:extLst>
              <a:ext uri="{FF2B5EF4-FFF2-40B4-BE49-F238E27FC236}">
                <a16:creationId xmlns:a16="http://schemas.microsoft.com/office/drawing/2014/main" id="{C98CE8FB-1587-CBA4-6976-E73C6000F52C}"/>
              </a:ext>
            </a:extLst>
          </p:cNvPr>
          <p:cNvSpPr/>
          <p:nvPr userDrawn="1"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6123833A-71F4-D26F-6A66-68CEA9A97F0E}"/>
              </a:ext>
            </a:extLst>
          </p:cNvPr>
          <p:cNvSpPr/>
          <p:nvPr userDrawn="1"/>
        </p:nvSpPr>
        <p:spPr>
          <a:xfrm>
            <a:off x="2" y="6857996"/>
            <a:ext cx="3551499" cy="450"/>
          </a:xfrm>
          <a:custGeom>
            <a:avLst/>
            <a:gdLst>
              <a:gd name="connsiteX0" fmla="*/ 0 w 3551499"/>
              <a:gd name="connsiteY0" fmla="*/ 0 h 450"/>
              <a:gd name="connsiteX1" fmla="*/ 1323107 w 3551499"/>
              <a:gd name="connsiteY1" fmla="*/ 0 h 450"/>
              <a:gd name="connsiteX2" fmla="*/ 1323107 w 3551499"/>
              <a:gd name="connsiteY2" fmla="*/ 4 h 450"/>
              <a:gd name="connsiteX3" fmla="*/ 3551499 w 3551499"/>
              <a:gd name="connsiteY3" fmla="*/ 4 h 450"/>
              <a:gd name="connsiteX4" fmla="*/ 3551499 w 3551499"/>
              <a:gd name="connsiteY4" fmla="*/ 450 h 450"/>
              <a:gd name="connsiteX5" fmla="*/ 0 w 3551499"/>
              <a:gd name="connsiteY5" fmla="*/ 450 h 450"/>
              <a:gd name="connsiteX6" fmla="*/ 0 w 3551499"/>
              <a:gd name="connsiteY6" fmla="*/ 0 h 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499" h="450">
                <a:moveTo>
                  <a:pt x="0" y="0"/>
                </a:moveTo>
                <a:lnTo>
                  <a:pt x="1323107" y="0"/>
                </a:lnTo>
                <a:lnTo>
                  <a:pt x="1323107" y="4"/>
                </a:lnTo>
                <a:lnTo>
                  <a:pt x="3551499" y="4"/>
                </a:lnTo>
                <a:lnTo>
                  <a:pt x="3551499" y="450"/>
                </a:lnTo>
                <a:lnTo>
                  <a:pt x="0" y="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08" y="2888588"/>
            <a:ext cx="3131243" cy="65455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Contents</a:t>
            </a:r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96C4CF5-79CF-49FB-CC4F-A3DBAE0A3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4946" y="1341054"/>
            <a:ext cx="6816014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p.1 	Title section</a:t>
            </a:r>
          </a:p>
        </p:txBody>
      </p:sp>
      <p:sp>
        <p:nvSpPr>
          <p:cNvPr id="17" name="Espace réservé du numéro de diapositive 8">
            <a:extLst>
              <a:ext uri="{FF2B5EF4-FFF2-40B4-BE49-F238E27FC236}">
                <a16:creationId xmlns:a16="http://schemas.microsoft.com/office/drawing/2014/main" id="{B7365F2B-B792-0029-A3F8-A210E01F0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88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rme libre 32">
            <a:extLst>
              <a:ext uri="{FF2B5EF4-FFF2-40B4-BE49-F238E27FC236}">
                <a16:creationId xmlns:a16="http://schemas.microsoft.com/office/drawing/2014/main" id="{E69FE3F9-7503-B8BF-5AF5-34C3EDF8FA3C}"/>
              </a:ext>
            </a:extLst>
          </p:cNvPr>
          <p:cNvSpPr/>
          <p:nvPr userDrawn="1"/>
        </p:nvSpPr>
        <p:spPr>
          <a:xfrm>
            <a:off x="1" y="-3"/>
            <a:ext cx="5715421" cy="6858449"/>
          </a:xfrm>
          <a:custGeom>
            <a:avLst/>
            <a:gdLst>
              <a:gd name="connsiteX0" fmla="*/ 0 w 5715421"/>
              <a:gd name="connsiteY0" fmla="*/ 0 h 6858449"/>
              <a:gd name="connsiteX1" fmla="*/ 4795519 w 5715421"/>
              <a:gd name="connsiteY1" fmla="*/ 0 h 6858449"/>
              <a:gd name="connsiteX2" fmla="*/ 4795519 w 5715421"/>
              <a:gd name="connsiteY2" fmla="*/ 3 h 6858449"/>
              <a:gd name="connsiteX3" fmla="*/ 4854911 w 5715421"/>
              <a:gd name="connsiteY3" fmla="*/ 3 h 6858449"/>
              <a:gd name="connsiteX4" fmla="*/ 5715421 w 5715421"/>
              <a:gd name="connsiteY4" fmla="*/ 3 h 6858449"/>
              <a:gd name="connsiteX5" fmla="*/ 5708685 w 5715421"/>
              <a:gd name="connsiteY5" fmla="*/ 14160 h 6858449"/>
              <a:gd name="connsiteX6" fmla="*/ 4919200 w 5715421"/>
              <a:gd name="connsiteY6" fmla="*/ 3464564 h 6858449"/>
              <a:gd name="connsiteX7" fmla="*/ 5638396 w 5715421"/>
              <a:gd name="connsiteY7" fmla="*/ 6707689 h 6858449"/>
              <a:gd name="connsiteX8" fmla="*/ 5707693 w 5715421"/>
              <a:gd name="connsiteY8" fmla="*/ 6858003 h 6858449"/>
              <a:gd name="connsiteX9" fmla="*/ 4854911 w 5715421"/>
              <a:gd name="connsiteY9" fmla="*/ 6858003 h 6858449"/>
              <a:gd name="connsiteX10" fmla="*/ 4854911 w 5715421"/>
              <a:gd name="connsiteY10" fmla="*/ 6858449 h 6858449"/>
              <a:gd name="connsiteX11" fmla="*/ 1303412 w 5715421"/>
              <a:gd name="connsiteY11" fmla="*/ 6858449 h 6858449"/>
              <a:gd name="connsiteX12" fmla="*/ 1303412 w 5715421"/>
              <a:gd name="connsiteY12" fmla="*/ 6857999 h 6858449"/>
              <a:gd name="connsiteX13" fmla="*/ 0 w 5715421"/>
              <a:gd name="connsiteY13" fmla="*/ 6857999 h 685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5421" h="6858449">
                <a:moveTo>
                  <a:pt x="0" y="0"/>
                </a:moveTo>
                <a:lnTo>
                  <a:pt x="4795519" y="0"/>
                </a:lnTo>
                <a:lnTo>
                  <a:pt x="4795519" y="3"/>
                </a:lnTo>
                <a:lnTo>
                  <a:pt x="4854911" y="3"/>
                </a:lnTo>
                <a:lnTo>
                  <a:pt x="5715421" y="3"/>
                </a:lnTo>
                <a:lnTo>
                  <a:pt x="5708685" y="14160"/>
                </a:lnTo>
                <a:cubicBezTo>
                  <a:pt x="5441985" y="591062"/>
                  <a:pt x="4915768" y="1940164"/>
                  <a:pt x="4919200" y="3464564"/>
                </a:cubicBezTo>
                <a:cubicBezTo>
                  <a:pt x="4922345" y="4861931"/>
                  <a:pt x="5361351" y="6086257"/>
                  <a:pt x="5638396" y="6707689"/>
                </a:cubicBezTo>
                <a:lnTo>
                  <a:pt x="5707693" y="6858003"/>
                </a:lnTo>
                <a:lnTo>
                  <a:pt x="4854911" y="6858003"/>
                </a:lnTo>
                <a:lnTo>
                  <a:pt x="4854911" y="6858449"/>
                </a:lnTo>
                <a:lnTo>
                  <a:pt x="1303412" y="6858449"/>
                </a:lnTo>
                <a:lnTo>
                  <a:pt x="1303412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23576" y="3312436"/>
            <a:ext cx="5483627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751981"/>
            <a:ext cx="3931600" cy="249316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024EDCD-994A-4E5E-10E1-E8EB9FE32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3729" y="3429446"/>
            <a:ext cx="5467232" cy="238781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1" i="0" cap="none" spc="0">
                <a:ln w="0"/>
                <a:solidFill>
                  <a:schemeClr val="bg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936FB-8567-E71E-2B4D-CBEDE14E2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3577" y="751981"/>
            <a:ext cx="5467794" cy="2493166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350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1" name="Espace réservé du numéro de diapositive 8">
            <a:extLst>
              <a:ext uri="{FF2B5EF4-FFF2-40B4-BE49-F238E27FC236}">
                <a16:creationId xmlns:a16="http://schemas.microsoft.com/office/drawing/2014/main" id="{38FF2A18-F7E4-9591-AAAB-D39E635AB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861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CA8CEF-8539-5F2D-63F8-506B97CBF21E}"/>
              </a:ext>
            </a:extLst>
          </p:cNvPr>
          <p:cNvSpPr/>
          <p:nvPr userDrawn="1"/>
        </p:nvSpPr>
        <p:spPr>
          <a:xfrm>
            <a:off x="-160892" y="0"/>
            <a:ext cx="79868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BE36239A-D55A-E3FD-678E-2C83E0150EA2}"/>
              </a:ext>
            </a:extLst>
          </p:cNvPr>
          <p:cNvSpPr/>
          <p:nvPr userDrawn="1"/>
        </p:nvSpPr>
        <p:spPr>
          <a:xfrm flipV="1">
            <a:off x="7037525" y="0"/>
            <a:ext cx="5154475" cy="6857999"/>
          </a:xfrm>
          <a:custGeom>
            <a:avLst/>
            <a:gdLst>
              <a:gd name="connsiteX0" fmla="*/ 796238 w 5154475"/>
              <a:gd name="connsiteY0" fmla="*/ 6857999 h 6857999"/>
              <a:gd name="connsiteX1" fmla="*/ 5154475 w 5154475"/>
              <a:gd name="connsiteY1" fmla="*/ 6857999 h 6857999"/>
              <a:gd name="connsiteX2" fmla="*/ 5154475 w 5154475"/>
              <a:gd name="connsiteY2" fmla="*/ 0 h 6857999"/>
              <a:gd name="connsiteX3" fmla="*/ 788510 w 5154475"/>
              <a:gd name="connsiteY3" fmla="*/ 0 h 6857999"/>
              <a:gd name="connsiteX4" fmla="*/ 719213 w 5154475"/>
              <a:gd name="connsiteY4" fmla="*/ 150313 h 6857999"/>
              <a:gd name="connsiteX5" fmla="*/ 17 w 5154475"/>
              <a:gd name="connsiteY5" fmla="*/ 3393438 h 6857999"/>
              <a:gd name="connsiteX6" fmla="*/ 789502 w 5154475"/>
              <a:gd name="connsiteY6" fmla="*/ 684384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4475" h="6857999">
                <a:moveTo>
                  <a:pt x="796238" y="6857999"/>
                </a:moveTo>
                <a:lnTo>
                  <a:pt x="5154475" y="6857999"/>
                </a:lnTo>
                <a:lnTo>
                  <a:pt x="5154475" y="0"/>
                </a:lnTo>
                <a:lnTo>
                  <a:pt x="788510" y="0"/>
                </a:lnTo>
                <a:lnTo>
                  <a:pt x="719213" y="150313"/>
                </a:lnTo>
                <a:cubicBezTo>
                  <a:pt x="442168" y="771745"/>
                  <a:pt x="3162" y="1996071"/>
                  <a:pt x="17" y="3393438"/>
                </a:cubicBezTo>
                <a:cubicBezTo>
                  <a:pt x="-3415" y="4917838"/>
                  <a:pt x="522802" y="6266940"/>
                  <a:pt x="789502" y="6843842"/>
                </a:cubicBezTo>
                <a:close/>
              </a:path>
            </a:pathLst>
          </a:cu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>
            <a:off x="691200" y="3312436"/>
            <a:ext cx="577560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4848" y="1084085"/>
            <a:ext cx="3424596" cy="216106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024EDCD-994A-4E5E-10E1-E8EB9FE32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183" y="3429447"/>
            <a:ext cx="5737601" cy="155969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1" i="0" cap="none" spc="0">
                <a:ln w="0"/>
                <a:solidFill>
                  <a:schemeClr val="bg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936FB-8567-E71E-2B4D-CBEDE14E2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200" y="1084085"/>
            <a:ext cx="5737601" cy="2161062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350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288BE8F-9174-D47B-5E57-0F7624A65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156"/>
          <a:stretch/>
        </p:blipFill>
        <p:spPr>
          <a:xfrm>
            <a:off x="11511279" y="6308809"/>
            <a:ext cx="245667" cy="403200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C79F05A-DFA6-66E8-5BEC-079A955057C3}"/>
              </a:ext>
            </a:extLst>
          </p:cNvPr>
          <p:cNvCxnSpPr>
            <a:cxnSpLocks/>
          </p:cNvCxnSpPr>
          <p:nvPr userDrawn="1"/>
        </p:nvCxnSpPr>
        <p:spPr>
          <a:xfrm>
            <a:off x="0" y="6509583"/>
            <a:ext cx="1126112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numéro de diapositive 8">
            <a:extLst>
              <a:ext uri="{FF2B5EF4-FFF2-40B4-BE49-F238E27FC236}">
                <a16:creationId xmlns:a16="http://schemas.microsoft.com/office/drawing/2014/main" id="{4187916B-E1BD-5589-DE61-93D096AF2C07}"/>
              </a:ext>
            </a:extLst>
          </p:cNvPr>
          <p:cNvSpPr txBox="1">
            <a:spLocks/>
          </p:cNvSpPr>
          <p:nvPr userDrawn="1"/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A75652-2DD9-2242-928B-C4408E21A69B}" type="slidenum">
              <a:rPr lang="en-GB" smtClean="0">
                <a:solidFill>
                  <a:schemeClr val="tx2"/>
                </a:solidFill>
              </a:rPr>
              <a:pPr/>
              <a:t>‹#›</a:t>
            </a:fld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72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1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47B73-DAE6-207A-EA70-4B2DEC992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DE9816CC-37AC-4189-E877-9F2E6AD8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1365382"/>
            <a:ext cx="10799759" cy="677108"/>
          </a:xfrm>
        </p:spPr>
        <p:txBody>
          <a:bodyPr anchor="b"/>
          <a:lstStyle>
            <a:lvl1pPr>
              <a:defRPr sz="4000"/>
            </a:lvl1pPr>
          </a:lstStyle>
          <a:p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507055E5-BC58-71B7-0342-1ECEC1A147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6" y="2168344"/>
            <a:ext cx="10504314" cy="276999"/>
          </a:xfrm>
        </p:spPr>
        <p:txBody>
          <a:bodyPr anchor="t"/>
          <a:lstStyle>
            <a:lvl1pPr>
              <a:defRPr b="1"/>
            </a:lvl1pPr>
          </a:lstStyle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A123FF1-FC91-CD67-CE65-AE5EEC1D5B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6" y="2847838"/>
            <a:ext cx="10806575" cy="354136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9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47B73-DAE6-207A-EA70-4B2DEC992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8E74B13-D3C2-1ABE-3B41-790E9100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811384"/>
            <a:ext cx="10799759" cy="615553"/>
          </a:xfrm>
        </p:spPr>
        <p:txBody>
          <a:bodyPr anchor="t"/>
          <a:lstStyle>
            <a:lvl1pPr>
              <a:defRPr sz="4000"/>
            </a:lvl1pPr>
          </a:lstStyle>
          <a:p>
            <a:endParaRPr lang="en-US" b="1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A1A848B-8D49-3157-6300-73289E3D2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6" y="1514421"/>
            <a:ext cx="10504314" cy="276999"/>
          </a:xfrm>
        </p:spPr>
        <p:txBody>
          <a:bodyPr/>
          <a:lstStyle>
            <a:lvl1pPr>
              <a:defRPr b="1"/>
            </a:lvl1pPr>
          </a:lstStyle>
          <a:p>
            <a:endParaRPr lang="en-US" sz="1800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77CEFE8-645E-5CD1-4216-723602A6D4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6" y="2069404"/>
            <a:ext cx="10806575" cy="314766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0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0374" y="2032000"/>
            <a:ext cx="8777816" cy="188499"/>
          </a:xfrm>
        </p:spPr>
        <p:txBody>
          <a:bodyPr lIns="0" tIns="0" rIns="0" bIns="0"/>
          <a:lstStyle>
            <a:lvl1pPr>
              <a:defRPr sz="1067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10/28/2024</a:t>
            </a:fld>
            <a:endParaRPr lang="en-US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F56473E-1AE3-B977-69FF-FEA87FC25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0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E2392D67-23BF-2327-E30B-8A342EB47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2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7D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0703950" y="6090810"/>
            <a:ext cx="236220" cy="187113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pPr marL="49109">
              <a:lnSpc>
                <a:spcPts val="1407"/>
              </a:lnSpc>
            </a:pPr>
            <a:fld id="{81D60167-4931-47E6-BA6A-407CBD079E47}" type="slidenum">
              <a:rPr lang="en-GB" spc="-17" smtClean="0"/>
              <a:pPr marL="49109">
                <a:lnSpc>
                  <a:spcPts val="1407"/>
                </a:lnSpc>
              </a:pPr>
              <a:t>‹#›</a:t>
            </a:fld>
            <a:endParaRPr lang="en-GB" spc="-17"/>
          </a:p>
        </p:txBody>
      </p:sp>
    </p:spTree>
    <p:extLst>
      <p:ext uri="{BB962C8B-B14F-4D97-AF65-F5344CB8AC3E}">
        <p14:creationId xmlns:p14="http://schemas.microsoft.com/office/powerpoint/2010/main" val="9874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C41C41EC-8816-A10A-C1BA-4CA304F93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81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1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5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0374" y="2056287"/>
            <a:ext cx="5562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6F3FB-741A-D5EA-8B3C-F4E59DD24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1281" y="6308810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4947AC-D100-9AF1-409D-8F33900EF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DC3E54-7867-49F5-6BA6-AEF19E7D21FA}"/>
              </a:ext>
            </a:extLst>
          </p:cNvPr>
          <p:cNvCxnSpPr>
            <a:cxnSpLocks/>
          </p:cNvCxnSpPr>
          <p:nvPr userDrawn="1"/>
        </p:nvCxnSpPr>
        <p:spPr>
          <a:xfrm>
            <a:off x="692994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2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94" r:id="rId3"/>
    <p:sldLayoutId id="2147483662" r:id="rId4"/>
    <p:sldLayoutId id="2147483663" r:id="rId5"/>
    <p:sldLayoutId id="2147483664" r:id="rId6"/>
    <p:sldLayoutId id="2147483665" r:id="rId7"/>
    <p:sldLayoutId id="2147483691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3F5276-780B-D2DD-51CE-2DDC94589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F47D69-D11F-86E8-B1FC-5B38F45E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32C5D15-37B3-D8FB-8490-BEF82E743F0B}"/>
              </a:ext>
            </a:extLst>
          </p:cNvPr>
          <p:cNvCxnSpPr>
            <a:cxnSpLocks/>
          </p:cNvCxnSpPr>
          <p:nvPr userDrawn="1"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77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FFFFFF"/>
          </a:solidFill>
          <a:latin typeface="Gotham Medium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otham Medium" pitchFamily="2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28637" y="2056287"/>
            <a:ext cx="5562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6F3FB-741A-D5EA-8B3C-F4E59DD24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1281" y="6308810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4947AC-D100-9AF1-409D-8F33900EF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DC3E54-7867-49F5-6BA6-AEF19E7D21FA}"/>
              </a:ext>
            </a:extLst>
          </p:cNvPr>
          <p:cNvCxnSpPr>
            <a:cxnSpLocks/>
          </p:cNvCxnSpPr>
          <p:nvPr userDrawn="1"/>
        </p:nvCxnSpPr>
        <p:spPr>
          <a:xfrm>
            <a:off x="692994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2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0C5E-309C-853A-CD16-BBD4B8A3B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9258" y="2708642"/>
            <a:ext cx="4439920" cy="626533"/>
          </a:xfrm>
        </p:spPr>
        <p:txBody>
          <a:bodyPr/>
          <a:lstStyle/>
          <a:p>
            <a:r>
              <a:rPr lang="en-US"/>
              <a:t>Integrity Moments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12DB-30F6-4D40-3323-123676DB2A1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389563" y="3700463"/>
            <a:ext cx="4440237" cy="553998"/>
          </a:xfrm>
        </p:spPr>
        <p:txBody>
          <a:bodyPr/>
          <a:lstStyle/>
          <a:p>
            <a:r>
              <a:rPr lang="en-US" sz="1800" dirty="0"/>
              <a:t>Case Overview:</a:t>
            </a:r>
            <a:br>
              <a:rPr lang="en-US" sz="1800" dirty="0"/>
            </a:br>
            <a:r>
              <a:rPr lang="en-US" sz="1800" dirty="0"/>
              <a:t>BP Deepwater Horizon Oil Spill</a:t>
            </a:r>
          </a:p>
        </p:txBody>
      </p:sp>
      <p:pic>
        <p:nvPicPr>
          <p:cNvPr id="1028" name="Picture 4" descr="Deepwater Horizon oil spill | Summary, Effects, Cause, Clean Up, &amp; Facts |  Britannica">
            <a:extLst>
              <a:ext uri="{FF2B5EF4-FFF2-40B4-BE49-F238E27FC236}">
                <a16:creationId xmlns:a16="http://schemas.microsoft.com/office/drawing/2014/main" id="{7319024C-3C50-7E9F-1DBD-BDD94FA65FC6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1363487" y="2168604"/>
            <a:ext cx="2520000" cy="25207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F2374F60-3695-CD20-B036-C1945E5ED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84" r="6328" b="1165"/>
          <a:stretch/>
        </p:blipFill>
        <p:spPr>
          <a:xfrm>
            <a:off x="0" y="7199085"/>
            <a:ext cx="12192000" cy="62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8C50ACFB-1B76-F4A6-DADE-E79E684DD1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6" r="6328" b="12418"/>
          <a:stretch/>
        </p:blipFill>
        <p:spPr>
          <a:xfrm>
            <a:off x="0" y="0"/>
            <a:ext cx="12192000" cy="247123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1235615"/>
            <a:ext cx="10799759" cy="923330"/>
          </a:xfrm>
        </p:spPr>
        <p:txBody>
          <a:bodyPr/>
          <a:lstStyle/>
          <a:p>
            <a:pPr rtl="0"/>
            <a:r>
              <a:rPr kumimoji="0" lang="en-GB" sz="6000" b="1" i="0" u="none" strike="noStrike" kern="1200" cap="none" spc="-17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Case overview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2" name="ZoneTexte 47">
            <a:extLst>
              <a:ext uri="{FF2B5EF4-FFF2-40B4-BE49-F238E27FC236}">
                <a16:creationId xmlns:a16="http://schemas.microsoft.com/office/drawing/2014/main" id="{C7524B50-B892-85E7-744B-A4432CC132E6}"/>
              </a:ext>
            </a:extLst>
          </p:cNvPr>
          <p:cNvSpPr txBox="1"/>
          <p:nvPr/>
        </p:nvSpPr>
        <p:spPr>
          <a:xfrm>
            <a:off x="693275" y="2955123"/>
            <a:ext cx="3764425" cy="2876135"/>
          </a:xfrm>
          <a:prstGeom prst="rect">
            <a:avLst/>
          </a:prstGeom>
          <a:noFill/>
          <a:ln>
            <a:noFill/>
          </a:ln>
        </p:spPr>
        <p:txBody>
          <a:bodyPr wrap="square" tIns="120000" bIns="167999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rPr>
              <a:t>The Deepwater Horizon oil rig exploded in the Gulf of Mexico, causing the largest marine oil spill in history.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20A692-D478-87CA-92E6-23ADB586BF56}"/>
              </a:ext>
            </a:extLst>
          </p:cNvPr>
          <p:cNvGrpSpPr/>
          <p:nvPr/>
        </p:nvGrpSpPr>
        <p:grpSpPr>
          <a:xfrm>
            <a:off x="5144387" y="2955123"/>
            <a:ext cx="2880000" cy="2729299"/>
            <a:chOff x="4620215" y="2955123"/>
            <a:chExt cx="2880000" cy="2729299"/>
          </a:xfrm>
        </p:grpSpPr>
        <p:sp>
          <p:nvSpPr>
            <p:cNvPr id="14" name="object 30">
              <a:extLst>
                <a:ext uri="{FF2B5EF4-FFF2-40B4-BE49-F238E27FC236}">
                  <a16:creationId xmlns:a16="http://schemas.microsoft.com/office/drawing/2014/main" id="{BCF513AF-4B91-45CD-106C-144335E173E4}"/>
                </a:ext>
              </a:extLst>
            </p:cNvPr>
            <p:cNvSpPr txBox="1"/>
            <p:nvPr/>
          </p:nvSpPr>
          <p:spPr>
            <a:xfrm>
              <a:off x="5196000" y="2955123"/>
              <a:ext cx="1800000" cy="439437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Gellix"/>
                  <a:ea typeface="+mn-ea"/>
                  <a:cs typeface="Gellix"/>
                </a:rPr>
                <a:t>Key fact</a:t>
              </a:r>
            </a:p>
          </p:txBody>
        </p:sp>
        <p:sp>
          <p:nvSpPr>
            <p:cNvPr id="15" name="ZoneTexte 47">
              <a:extLst>
                <a:ext uri="{FF2B5EF4-FFF2-40B4-BE49-F238E27FC236}">
                  <a16:creationId xmlns:a16="http://schemas.microsoft.com/office/drawing/2014/main" id="{B454CF5A-BB3C-F087-8838-21D16A35D935}"/>
                </a:ext>
              </a:extLst>
            </p:cNvPr>
            <p:cNvSpPr txBox="1"/>
            <p:nvPr/>
          </p:nvSpPr>
          <p:spPr>
            <a:xfrm>
              <a:off x="4620215" y="5068869"/>
              <a:ext cx="28800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llix" pitchFamily="50" charset="0"/>
                  <a:ea typeface="+mn-ea"/>
                  <a:cs typeface="Gellix" pitchFamily="50" charset="0"/>
                </a:rPr>
                <a:t>Over 4 million barrels of oil leaked over 87 days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endParaRPr>
            </a:p>
          </p:txBody>
        </p:sp>
        <p:pic>
          <p:nvPicPr>
            <p:cNvPr id="16" name="Image 24">
              <a:extLst>
                <a:ext uri="{FF2B5EF4-FFF2-40B4-BE49-F238E27FC236}">
                  <a16:creationId xmlns:a16="http://schemas.microsoft.com/office/drawing/2014/main" id="{C4C35B92-3F4A-838E-6EFA-25964D2D7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429694" y="3572172"/>
              <a:ext cx="1319086" cy="13190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E0EFB0-3C78-575B-6944-EC1C8CDD956F}"/>
              </a:ext>
            </a:extLst>
          </p:cNvPr>
          <p:cNvGrpSpPr/>
          <p:nvPr/>
        </p:nvGrpSpPr>
        <p:grpSpPr>
          <a:xfrm>
            <a:off x="8610959" y="2955123"/>
            <a:ext cx="2880000" cy="2729299"/>
            <a:chOff x="8337285" y="2955123"/>
            <a:chExt cx="2880000" cy="2729299"/>
          </a:xfrm>
        </p:grpSpPr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415FA18B-5D30-892B-85DD-F3E26C363A95}"/>
                </a:ext>
              </a:extLst>
            </p:cNvPr>
            <p:cNvSpPr txBox="1"/>
            <p:nvPr/>
          </p:nvSpPr>
          <p:spPr>
            <a:xfrm>
              <a:off x="8877285" y="2955123"/>
              <a:ext cx="1800000" cy="439437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Gellix"/>
                  <a:ea typeface="+mn-ea"/>
                  <a:cs typeface="Gellix"/>
                </a:rPr>
                <a:t>Impact</a:t>
              </a:r>
            </a:p>
          </p:txBody>
        </p:sp>
        <p:sp>
          <p:nvSpPr>
            <p:cNvPr id="18" name="ZoneTexte 47">
              <a:extLst>
                <a:ext uri="{FF2B5EF4-FFF2-40B4-BE49-F238E27FC236}">
                  <a16:creationId xmlns:a16="http://schemas.microsoft.com/office/drawing/2014/main" id="{2698B7CC-35E3-3132-76D2-A779AFBBC1CB}"/>
                </a:ext>
              </a:extLst>
            </p:cNvPr>
            <p:cNvSpPr txBox="1"/>
            <p:nvPr/>
          </p:nvSpPr>
          <p:spPr>
            <a:xfrm>
              <a:off x="8337285" y="5068869"/>
              <a:ext cx="2880000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8044" marR="3387" lvl="0" indent="-423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llix" pitchFamily="50" charset="0"/>
                  <a:ea typeface="ヒラギノ角ゴ Pro W3"/>
                  <a:cs typeface="Gellix" pitchFamily="50" charset="0"/>
                </a:rPr>
                <a:t>11 workers died, severe environmental damage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endParaRPr>
            </a:p>
          </p:txBody>
        </p:sp>
        <p:pic>
          <p:nvPicPr>
            <p:cNvPr id="19" name="Image 26">
              <a:extLst>
                <a:ext uri="{FF2B5EF4-FFF2-40B4-BE49-F238E27FC236}">
                  <a16:creationId xmlns:a16="http://schemas.microsoft.com/office/drawing/2014/main" id="{DBB87FB6-1CF4-96C3-4816-21B4122AD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153514" y="3572172"/>
              <a:ext cx="1232302" cy="1232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37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16320" b="104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Are you communicating your sustainability efforts with transparency?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Do you seek regular feedback from stakeholders to ensure that your actions are aligned with integrity?</a:t>
            </a:r>
          </a:p>
        </p:txBody>
      </p:sp>
    </p:spTree>
    <p:extLst>
      <p:ext uri="{BB962C8B-B14F-4D97-AF65-F5344CB8AC3E}">
        <p14:creationId xmlns:p14="http://schemas.microsoft.com/office/powerpoint/2010/main" val="260249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86A2B0-E102-AC6E-B618-3B67286DD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6" b="61574"/>
          <a:stretch/>
        </p:blipFill>
        <p:spPr bwMode="auto">
          <a:xfrm>
            <a:off x="0" y="0"/>
            <a:ext cx="12192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chemeClr val="bg2"/>
                </a:solidFill>
              </a:rPr>
              <a:t>Integrity </a:t>
            </a:r>
            <a:r>
              <a:rPr lang="en-US" sz="3600" b="1" dirty="0">
                <a:solidFill>
                  <a:schemeClr val="bg2"/>
                </a:solidFill>
              </a:rPr>
              <a:t>Issues</a:t>
            </a:r>
            <a:endParaRPr lang="en-US" sz="3600" b="1" noProof="0" dirty="0">
              <a:solidFill>
                <a:schemeClr val="bg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BP Deepwater Horizon Oil Spill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F87D5-372D-9176-2CD8-35D7E7700B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5" y="2167286"/>
            <a:ext cx="10806575" cy="2134174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Negligence: </a:t>
            </a:r>
            <a:r>
              <a:rPr lang="en-US" sz="2400" dirty="0">
                <a:solidFill>
                  <a:schemeClr val="bg2"/>
                </a:solidFill>
              </a:rPr>
              <a:t>Failure to invest in safety measures.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Transparency Failure: </a:t>
            </a:r>
            <a:r>
              <a:rPr lang="en-US" sz="2400" dirty="0">
                <a:solidFill>
                  <a:schemeClr val="bg2"/>
                </a:solidFill>
              </a:rPr>
              <a:t>BP downplayed the spill’s impact, damaging public trust.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Lack of Accountability: </a:t>
            </a:r>
            <a:r>
              <a:rPr lang="en-US" sz="2400" dirty="0">
                <a:solidFill>
                  <a:schemeClr val="bg2"/>
                </a:solidFill>
              </a:rPr>
              <a:t>Corporations must own up to their mistakes.</a:t>
            </a:r>
          </a:p>
        </p:txBody>
      </p:sp>
    </p:spTree>
    <p:extLst>
      <p:ext uri="{BB962C8B-B14F-4D97-AF65-F5344CB8AC3E}">
        <p14:creationId xmlns:p14="http://schemas.microsoft.com/office/powerpoint/2010/main" val="100547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3" t="5552" r="-1" b="419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Are your decisions transparent and easily explainable to others? Could you justify them if they were publicly scrutinized?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Could your personal interests influence your business decisions in a way that could compromise the company's integrity?</a:t>
            </a:r>
          </a:p>
        </p:txBody>
      </p:sp>
    </p:spTree>
    <p:extLst>
      <p:ext uri="{BB962C8B-B14F-4D97-AF65-F5344CB8AC3E}">
        <p14:creationId xmlns:p14="http://schemas.microsoft.com/office/powerpoint/2010/main" val="277335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86A2B0-E102-AC6E-B618-3B67286DD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6" b="10464"/>
          <a:stretch/>
        </p:blipFill>
        <p:spPr bwMode="auto">
          <a:xfrm>
            <a:off x="0" y="0"/>
            <a:ext cx="12192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chemeClr val="bg2"/>
                </a:solidFill>
              </a:rPr>
              <a:t>Consequences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BP Deepwater Horizon Oil Spill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F87D5-372D-9176-2CD8-35D7E7700B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5" y="2167286"/>
            <a:ext cx="10806575" cy="158017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Outcome: </a:t>
            </a:r>
            <a:r>
              <a:rPr lang="en-US" sz="2400" dirty="0">
                <a:solidFill>
                  <a:schemeClr val="bg2"/>
                </a:solidFill>
              </a:rPr>
              <a:t>BP paid $5.5 billion in federal Clean Water Act penalties and $8.1 billion for environmental damages.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Reputation: </a:t>
            </a:r>
            <a:r>
              <a:rPr lang="en-US" sz="2400" dirty="0">
                <a:solidFill>
                  <a:schemeClr val="bg2"/>
                </a:solidFill>
              </a:rPr>
              <a:t>Loss of trust from stakeholders, communities, and regulators.</a:t>
            </a:r>
          </a:p>
        </p:txBody>
      </p:sp>
    </p:spTree>
    <p:extLst>
      <p:ext uri="{BB962C8B-B14F-4D97-AF65-F5344CB8AC3E}">
        <p14:creationId xmlns:p14="http://schemas.microsoft.com/office/powerpoint/2010/main" val="399399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rgbClr val="0071BB"/>
                </a:solidFill>
              </a:rPr>
              <a:t>Related SDGs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BP Deepwater Horizon Oil Spill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113765-CD4E-52B0-7363-33CEE21A4CB7}"/>
              </a:ext>
            </a:extLst>
          </p:cNvPr>
          <p:cNvGrpSpPr/>
          <p:nvPr/>
        </p:nvGrpSpPr>
        <p:grpSpPr>
          <a:xfrm>
            <a:off x="0" y="1765300"/>
            <a:ext cx="4064000" cy="4746147"/>
            <a:chOff x="0" y="1765300"/>
            <a:chExt cx="4064000" cy="4746147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1293FB1-673E-44F1-A67B-56EDCF190E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rgbClr val="4C9F3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5" r="2963"/>
            <a:stretch/>
          </p:blipFill>
          <p:spPr bwMode="auto">
            <a:xfrm>
              <a:off x="0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BB87A3-75B1-8D38-0B53-934AA858CE25}"/>
                </a:ext>
              </a:extLst>
            </p:cNvPr>
            <p:cNvSpPr txBox="1"/>
            <p:nvPr/>
          </p:nvSpPr>
          <p:spPr>
            <a:xfrm>
              <a:off x="304797" y="5495784"/>
              <a:ext cx="359954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Health impacts due to exposure to toxic substances.</a:t>
              </a:r>
            </a:p>
          </p:txBody>
        </p:sp>
        <p:pic>
          <p:nvPicPr>
            <p:cNvPr id="13" name="Picture 12" descr="A green square with white text and a heart and pulse&#10;&#10;Description automatically generated">
              <a:extLst>
                <a:ext uri="{FF2B5EF4-FFF2-40B4-BE49-F238E27FC236}">
                  <a16:creationId xmlns:a16="http://schemas.microsoft.com/office/drawing/2014/main" id="{D386BB09-8538-BDFC-42EB-CF6BCE7D4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" y="3946072"/>
              <a:ext cx="943428" cy="94342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09F342-5552-3A65-C089-2A9EEC2581CE}"/>
              </a:ext>
            </a:extLst>
          </p:cNvPr>
          <p:cNvGrpSpPr/>
          <p:nvPr/>
        </p:nvGrpSpPr>
        <p:grpSpPr>
          <a:xfrm>
            <a:off x="4064001" y="1765300"/>
            <a:ext cx="4064000" cy="4746147"/>
            <a:chOff x="4064001" y="1765300"/>
            <a:chExt cx="4064000" cy="4746147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739EBDEC-96C4-AB07-C052-CE3828A37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A2194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5556"/>
            <a:stretch/>
          </p:blipFill>
          <p:spPr bwMode="auto">
            <a:xfrm>
              <a:off x="4064001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A red background with white text and a graph&#10;&#10;Description automatically generated">
              <a:extLst>
                <a:ext uri="{FF2B5EF4-FFF2-40B4-BE49-F238E27FC236}">
                  <a16:creationId xmlns:a16="http://schemas.microsoft.com/office/drawing/2014/main" id="{E6FEC544-9C22-E652-B8F5-1DF74FD3A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799" y="3946072"/>
              <a:ext cx="943428" cy="94342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FC8447-2BA8-6BF5-65C9-D50E60E159DB}"/>
                </a:ext>
              </a:extLst>
            </p:cNvPr>
            <p:cNvSpPr txBox="1"/>
            <p:nvPr/>
          </p:nvSpPr>
          <p:spPr>
            <a:xfrm>
              <a:off x="4368798" y="5495784"/>
              <a:ext cx="359954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Economic disruptions in fishing and tourism industries.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4D47E6-C479-D09C-BC05-8CD15BB2395C}"/>
              </a:ext>
            </a:extLst>
          </p:cNvPr>
          <p:cNvGrpSpPr/>
          <p:nvPr/>
        </p:nvGrpSpPr>
        <p:grpSpPr>
          <a:xfrm>
            <a:off x="8127999" y="1765301"/>
            <a:ext cx="4064000" cy="4746146"/>
            <a:chOff x="8127999" y="1765301"/>
            <a:chExt cx="4064000" cy="4746146"/>
          </a:xfrm>
        </p:grpSpPr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73A11D71-18B8-D3AF-1894-956D252F81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rgbClr val="00689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0" r="4568"/>
            <a:stretch/>
          </p:blipFill>
          <p:spPr bwMode="auto">
            <a:xfrm>
              <a:off x="8127999" y="1765301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bird with a branch on a mallet&#10;&#10;Description automatically generated">
              <a:extLst>
                <a:ext uri="{FF2B5EF4-FFF2-40B4-BE49-F238E27FC236}">
                  <a16:creationId xmlns:a16="http://schemas.microsoft.com/office/drawing/2014/main" id="{DA852997-EF3E-DFD1-9EA7-786846AF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797" y="3946072"/>
              <a:ext cx="943428" cy="9434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028BB6-749B-B411-D84D-CE00D5703464}"/>
                </a:ext>
              </a:extLst>
            </p:cNvPr>
            <p:cNvSpPr txBox="1"/>
            <p:nvPr/>
          </p:nvSpPr>
          <p:spPr>
            <a:xfrm>
              <a:off x="8432796" y="5495784"/>
              <a:ext cx="359954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Need for stronger governance and accountability.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032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rgbClr val="0071BB"/>
                </a:solidFill>
              </a:rPr>
              <a:t>Key Learnings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BP Deepwater Horizon Oil Spill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39CB00-28D0-D30A-1731-3D4A53A4DA76}"/>
              </a:ext>
            </a:extLst>
          </p:cNvPr>
          <p:cNvGrpSpPr/>
          <p:nvPr/>
        </p:nvGrpSpPr>
        <p:grpSpPr>
          <a:xfrm>
            <a:off x="0" y="1765300"/>
            <a:ext cx="4064000" cy="4576870"/>
            <a:chOff x="0" y="1765300"/>
            <a:chExt cx="4064000" cy="4576870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1293FB1-673E-44F1-A67B-56EDCF190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4" r="10494"/>
            <a:stretch/>
          </p:blipFill>
          <p:spPr bwMode="auto">
            <a:xfrm>
              <a:off x="0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BB87A3-75B1-8D38-0B53-934AA858CE25}"/>
                </a:ext>
              </a:extLst>
            </p:cNvPr>
            <p:cNvSpPr txBox="1"/>
            <p:nvPr/>
          </p:nvSpPr>
          <p:spPr>
            <a:xfrm>
              <a:off x="232230" y="5388063"/>
              <a:ext cx="359954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Transparency in Crisis: 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Initial downplaying of the disaster worsened public trust.</a:t>
              </a:r>
              <a:endParaRPr lang="en-US" sz="2000" kern="0" dirty="0">
                <a:solidFill>
                  <a:sysClr val="windowText" lastClr="000000"/>
                </a:solidFill>
                <a:latin typeface="Gellix" panose="000005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25C83B7-1EA7-134C-0564-DD08522290AE}"/>
              </a:ext>
            </a:extLst>
          </p:cNvPr>
          <p:cNvGrpSpPr/>
          <p:nvPr/>
        </p:nvGrpSpPr>
        <p:grpSpPr>
          <a:xfrm>
            <a:off x="4064001" y="1765300"/>
            <a:ext cx="4064000" cy="4576870"/>
            <a:chOff x="4064001" y="1765300"/>
            <a:chExt cx="4064000" cy="457687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739EBDEC-96C4-AB07-C052-CE3828A37E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29" t="6394" r="7359" b="23476"/>
            <a:stretch/>
          </p:blipFill>
          <p:spPr bwMode="auto">
            <a:xfrm>
              <a:off x="4064001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FC8447-2BA8-6BF5-65C9-D50E60E159DB}"/>
                </a:ext>
              </a:extLst>
            </p:cNvPr>
            <p:cNvSpPr txBox="1"/>
            <p:nvPr/>
          </p:nvSpPr>
          <p:spPr>
            <a:xfrm>
              <a:off x="4296229" y="5388063"/>
              <a:ext cx="359954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Immediate Response: 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Slow reaction led to greater reputational damage.</a:t>
              </a:r>
              <a:endParaRPr lang="en-US" sz="2000" kern="0" dirty="0">
                <a:solidFill>
                  <a:sysClr val="windowText" lastClr="000000"/>
                </a:solidFill>
                <a:latin typeface="Gellix" panose="000005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8F59A3-E3B4-9D41-6C73-361B7ED0ADE7}"/>
              </a:ext>
            </a:extLst>
          </p:cNvPr>
          <p:cNvGrpSpPr/>
          <p:nvPr/>
        </p:nvGrpSpPr>
        <p:grpSpPr>
          <a:xfrm>
            <a:off x="8127999" y="1765301"/>
            <a:ext cx="4064000" cy="4853868"/>
            <a:chOff x="8127999" y="1765301"/>
            <a:chExt cx="4064000" cy="4853868"/>
          </a:xfrm>
        </p:grpSpPr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73A11D71-18B8-D3AF-1894-956D252F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4" r="10494"/>
            <a:stretch/>
          </p:blipFill>
          <p:spPr bwMode="auto">
            <a:xfrm>
              <a:off x="8127999" y="1765301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028BB6-749B-B411-D84D-CE00D5703464}"/>
                </a:ext>
              </a:extLst>
            </p:cNvPr>
            <p:cNvSpPr txBox="1"/>
            <p:nvPr/>
          </p:nvSpPr>
          <p:spPr>
            <a:xfrm>
              <a:off x="8360226" y="5388063"/>
              <a:ext cx="3599545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Sustainability Impact: 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spc="-2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Trust, stakeholder relationships, and long-term sustainability goals were undermined.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02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6" b="79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Have you communicated the reasons behind your decisions clearly to your team or stakeholders?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What steps can you take to ensure better safety measures and transparency in your operations?</a:t>
            </a:r>
          </a:p>
        </p:txBody>
      </p:sp>
    </p:spTree>
    <p:extLst>
      <p:ext uri="{BB962C8B-B14F-4D97-AF65-F5344CB8AC3E}">
        <p14:creationId xmlns:p14="http://schemas.microsoft.com/office/powerpoint/2010/main" val="168559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Gellix">
      <a:majorFont>
        <a:latin typeface="Gellix"/>
        <a:ea typeface=""/>
        <a:cs typeface=""/>
      </a:majorFont>
      <a:minorFont>
        <a:latin typeface="G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800"/>
          </a:spcBef>
          <a:buSzPct val="120000"/>
          <a:defRPr sz="2800" dirty="0" smtClean="0">
            <a:solidFill>
              <a:schemeClr val="bg1"/>
            </a:solidFill>
            <a:latin typeface="Gellix" pitchFamily="2" charset="77"/>
            <a:cs typeface="Gellix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17FBB870F2B40B2C27F404A3C9AE7" ma:contentTypeVersion="18" ma:contentTypeDescription="Create a new document." ma:contentTypeScope="" ma:versionID="9dfe44052c48b2cdde7d115352f0bcac">
  <xsd:schema xmlns:xsd="http://www.w3.org/2001/XMLSchema" xmlns:xs="http://www.w3.org/2001/XMLSchema" xmlns:p="http://schemas.microsoft.com/office/2006/metadata/properties" xmlns:ns2="c7150bb1-6ec7-4e6e-a39f-08664015849c" xmlns:ns3="012444fa-c912-44af-a71b-10ede049ac97" targetNamespace="http://schemas.microsoft.com/office/2006/metadata/properties" ma:root="true" ma:fieldsID="35da9b361e4ebb1dfca98bb43978e9be" ns2:_="" ns3:_="">
    <xsd:import namespace="c7150bb1-6ec7-4e6e-a39f-08664015849c"/>
    <xsd:import namespace="012444fa-c912-44af-a71b-10ede049ac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0bb1-6ec7-4e6e-a39f-0866401584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c924bb7-6388-4c7f-853e-08cd106292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444fa-c912-44af-a71b-10ede049ac9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956288-f3f1-445f-98a6-e361f65e4b9a}" ma:internalName="TaxCatchAll" ma:showField="CatchAllData" ma:web="012444fa-c912-44af-a71b-10ede049ac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150bb1-6ec7-4e6e-a39f-08664015849c">
      <Terms xmlns="http://schemas.microsoft.com/office/infopath/2007/PartnerControls"/>
    </lcf76f155ced4ddcb4097134ff3c332f>
    <TaxCatchAll xmlns="012444fa-c912-44af-a71b-10ede049ac97" xsi:nil="true"/>
  </documentManagement>
</p:properties>
</file>

<file path=customXml/itemProps1.xml><?xml version="1.0" encoding="utf-8"?>
<ds:datastoreItem xmlns:ds="http://schemas.openxmlformats.org/officeDocument/2006/customXml" ds:itemID="{305C143C-C996-4196-A2AD-BA1FBEEE5DD4}"/>
</file>

<file path=customXml/itemProps2.xml><?xml version="1.0" encoding="utf-8"?>
<ds:datastoreItem xmlns:ds="http://schemas.openxmlformats.org/officeDocument/2006/customXml" ds:itemID="{9AA1EE1B-916B-43E7-995D-A2A796AB9EB8}"/>
</file>

<file path=customXml/itemProps3.xml><?xml version="1.0" encoding="utf-8"?>
<ds:datastoreItem xmlns:ds="http://schemas.openxmlformats.org/officeDocument/2006/customXml" ds:itemID="{17E193A0-BC77-4584-B6D4-D904106A804E}"/>
</file>

<file path=docMetadata/LabelInfo.xml><?xml version="1.0" encoding="utf-8"?>
<clbl:labelList xmlns:clbl="http://schemas.microsoft.com/office/2020/mipLabelMetadata">
  <clbl:label id="{703102eb-3edc-468e-bf93-6d4f0ed8ddc6}" enabled="1" method="Standard" siteId="{ddc22e8a-9100-4f41-8be4-472d728426c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4824</TotalTime>
  <Words>317</Words>
  <Application>Microsoft Office PowerPoint</Application>
  <PresentationFormat>Widescreen</PresentationFormat>
  <Paragraphs>37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Gotham Medium</vt:lpstr>
      <vt:lpstr>Aptos</vt:lpstr>
      <vt:lpstr>Arial</vt:lpstr>
      <vt:lpstr>Calibri</vt:lpstr>
      <vt:lpstr>Gellix</vt:lpstr>
      <vt:lpstr>1_Office Theme</vt:lpstr>
      <vt:lpstr>5_Office Theme</vt:lpstr>
      <vt:lpstr>1_Office Theme</vt:lpstr>
      <vt:lpstr>Integrity Moments</vt:lpstr>
      <vt:lpstr>Case overview</vt:lpstr>
      <vt:lpstr>PowerPoint Presentation</vt:lpstr>
      <vt:lpstr>Integrity Issues</vt:lpstr>
      <vt:lpstr>PowerPoint Presentation</vt:lpstr>
      <vt:lpstr>Consequences</vt:lpstr>
      <vt:lpstr>Related SDGs</vt:lpstr>
      <vt:lpstr>Key Learnings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Laure Jacquier</dc:creator>
  <cp:lastModifiedBy>Polina Bila</cp:lastModifiedBy>
  <cp:revision>1</cp:revision>
  <dcterms:created xsi:type="dcterms:W3CDTF">2024-08-19T10:47:41Z</dcterms:created>
  <dcterms:modified xsi:type="dcterms:W3CDTF">2024-10-28T12:17:18Z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0x0101002C417FBB870F2B40B2C27F404A3C9AE7</vt:lpwstr>
  </property>
</Properties>
</file>