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1" r:id="rId2"/>
    <p:sldMasterId id="2147483678" r:id="rId3"/>
  </p:sldMasterIdLst>
  <p:notesMasterIdLst>
    <p:notesMasterId r:id="rId13"/>
  </p:notesMasterIdLst>
  <p:sldIdLst>
    <p:sldId id="2147327363" r:id="rId4"/>
    <p:sldId id="2147327388" r:id="rId5"/>
    <p:sldId id="524" r:id="rId6"/>
    <p:sldId id="2147327368" r:id="rId7"/>
    <p:sldId id="2147327384" r:id="rId8"/>
    <p:sldId id="2147327385" r:id="rId9"/>
    <p:sldId id="2147327389" r:id="rId10"/>
    <p:sldId id="2147327390" r:id="rId11"/>
    <p:sldId id="21473273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9D"/>
    <a:srgbClr val="DD1367"/>
    <a:srgbClr val="A21942"/>
    <a:srgbClr val="3F7E44"/>
    <a:srgbClr val="BF8B2E"/>
    <a:srgbClr val="4C9F38"/>
    <a:srgbClr val="007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5C799-736D-4C39-B772-2265A09744E8}" v="247" dt="2024-10-29T15:09:45.869"/>
    <p1510:client id="{50F3D8DF-5615-4A96-BEE6-AD2E98EF3737}" v="244" dt="2024-10-29T14:22:34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598" y="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ina Bila" userId="a486ecca-b8d2-43f9-9962-10d6c615b7b8" providerId="ADAL" clId="{5005C799-736D-4C39-B772-2265A09744E8}"/>
    <pc:docChg chg="undo custSel modSld">
      <pc:chgData name="Polina Bila" userId="a486ecca-b8d2-43f9-9962-10d6c615b7b8" providerId="ADAL" clId="{5005C799-736D-4C39-B772-2265A09744E8}" dt="2024-10-29T15:09:45.869" v="282"/>
      <pc:docMkLst>
        <pc:docMk/>
      </pc:docMkLst>
      <pc:sldChg chg="modSp mod">
        <pc:chgData name="Polina Bila" userId="a486ecca-b8d2-43f9-9962-10d6c615b7b8" providerId="ADAL" clId="{5005C799-736D-4C39-B772-2265A09744E8}" dt="2024-10-29T14:35:28.825" v="124"/>
        <pc:sldMkLst>
          <pc:docMk/>
          <pc:sldMk cId="2602498953" sldId="524"/>
        </pc:sldMkLst>
        <pc:spChg chg="mod">
          <ac:chgData name="Polina Bila" userId="a486ecca-b8d2-43f9-9962-10d6c615b7b8" providerId="ADAL" clId="{5005C799-736D-4C39-B772-2265A09744E8}" dt="2024-10-29T14:24:46.655" v="10"/>
          <ac:spMkLst>
            <pc:docMk/>
            <pc:sldMk cId="2602498953" sldId="524"/>
            <ac:spMk id="7" creationId="{03D06D33-E084-1139-ED32-C1634B2D4FCF}"/>
          </ac:spMkLst>
        </pc:spChg>
        <pc:picChg chg="mod">
          <ac:chgData name="Polina Bila" userId="a486ecca-b8d2-43f9-9962-10d6c615b7b8" providerId="ADAL" clId="{5005C799-736D-4C39-B772-2265A09744E8}" dt="2024-10-29T14:35:28.825" v="124"/>
          <ac:picMkLst>
            <pc:docMk/>
            <pc:sldMk cId="2602498953" sldId="524"/>
            <ac:picMk id="4" creationId="{3E322A96-337E-928E-698E-52D2629EA696}"/>
          </ac:picMkLst>
        </pc:picChg>
      </pc:sldChg>
      <pc:sldChg chg="addSp delSp modSp mod">
        <pc:chgData name="Polina Bila" userId="a486ecca-b8d2-43f9-9962-10d6c615b7b8" providerId="ADAL" clId="{5005C799-736D-4C39-B772-2265A09744E8}" dt="2024-10-29T14:34:05.119" v="85" actId="18131"/>
        <pc:sldMkLst>
          <pc:docMk/>
          <pc:sldMk cId="308151311" sldId="2147327363"/>
        </pc:sldMkLst>
        <pc:spChg chg="mod">
          <ac:chgData name="Polina Bila" userId="a486ecca-b8d2-43f9-9962-10d6c615b7b8" providerId="ADAL" clId="{5005C799-736D-4C39-B772-2265A09744E8}" dt="2024-10-29T14:23:55.555" v="0"/>
          <ac:spMkLst>
            <pc:docMk/>
            <pc:sldMk cId="308151311" sldId="2147327363"/>
            <ac:spMk id="3" creationId="{539D12DB-30F6-4D40-3323-123676DB2A15}"/>
          </ac:spMkLst>
        </pc:spChg>
        <pc:picChg chg="del">
          <ac:chgData name="Polina Bila" userId="a486ecca-b8d2-43f9-9962-10d6c615b7b8" providerId="ADAL" clId="{5005C799-736D-4C39-B772-2265A09744E8}" dt="2024-10-29T14:33:55.957" v="80" actId="478"/>
          <ac:picMkLst>
            <pc:docMk/>
            <pc:sldMk cId="308151311" sldId="2147327363"/>
            <ac:picMk id="4" creationId="{42F3EA5A-370A-409C-0637-56DB9F3F5F08}"/>
          </ac:picMkLst>
        </pc:picChg>
        <pc:picChg chg="add mod">
          <ac:chgData name="Polina Bila" userId="a486ecca-b8d2-43f9-9962-10d6c615b7b8" providerId="ADAL" clId="{5005C799-736D-4C39-B772-2265A09744E8}" dt="2024-10-29T14:34:05.119" v="85" actId="18131"/>
          <ac:picMkLst>
            <pc:docMk/>
            <pc:sldMk cId="308151311" sldId="2147327363"/>
            <ac:picMk id="5" creationId="{1198AA88-839B-0FE7-87D2-7B42756D920E}"/>
          </ac:picMkLst>
        </pc:picChg>
        <pc:picChg chg="mod">
          <ac:chgData name="Polina Bila" userId="a486ecca-b8d2-43f9-9962-10d6c615b7b8" providerId="ADAL" clId="{5005C799-736D-4C39-B772-2265A09744E8}" dt="2024-10-29T14:32:14.746" v="44" actId="18131"/>
          <ac:picMkLst>
            <pc:docMk/>
            <pc:sldMk cId="308151311" sldId="2147327363"/>
            <ac:picMk id="1028" creationId="{7319024C-3C50-7E9F-1DBD-BDD94FA65FC6}"/>
          </ac:picMkLst>
        </pc:picChg>
      </pc:sldChg>
      <pc:sldChg chg="addSp delSp modSp mod">
        <pc:chgData name="Polina Bila" userId="a486ecca-b8d2-43f9-9962-10d6c615b7b8" providerId="ADAL" clId="{5005C799-736D-4C39-B772-2265A09744E8}" dt="2024-10-29T14:35:50.244" v="142"/>
        <pc:sldMkLst>
          <pc:docMk/>
          <pc:sldMk cId="1005478480" sldId="2147327368"/>
        </pc:sldMkLst>
        <pc:spChg chg="mod">
          <ac:chgData name="Polina Bila" userId="a486ecca-b8d2-43f9-9962-10d6c615b7b8" providerId="ADAL" clId="{5005C799-736D-4C39-B772-2265A09744E8}" dt="2024-10-29T14:24:01.632" v="1"/>
          <ac:spMkLst>
            <pc:docMk/>
            <pc:sldMk cId="1005478480" sldId="2147327368"/>
            <ac:spMk id="3" creationId="{3081A89E-29B6-7C87-433D-90118EE237BF}"/>
          </ac:spMkLst>
        </pc:spChg>
        <pc:spChg chg="mod">
          <ac:chgData name="Polina Bila" userId="a486ecca-b8d2-43f9-9962-10d6c615b7b8" providerId="ADAL" clId="{5005C799-736D-4C39-B772-2265A09744E8}" dt="2024-10-29T14:24:59.188" v="18" actId="113"/>
          <ac:spMkLst>
            <pc:docMk/>
            <pc:sldMk cId="1005478480" sldId="2147327368"/>
            <ac:spMk id="4" creationId="{B9CF87D5-372D-9176-2CD8-35D7E7700B41}"/>
          </ac:spMkLst>
        </pc:spChg>
        <pc:picChg chg="add mod">
          <ac:chgData name="Polina Bila" userId="a486ecca-b8d2-43f9-9962-10d6c615b7b8" providerId="ADAL" clId="{5005C799-736D-4C39-B772-2265A09744E8}" dt="2024-10-29T14:35:50.244" v="142"/>
          <ac:picMkLst>
            <pc:docMk/>
            <pc:sldMk cId="1005478480" sldId="2147327368"/>
            <ac:picMk id="2" creationId="{3D1F3109-55FA-6A08-05CC-D41EA0666CDB}"/>
          </ac:picMkLst>
        </pc:picChg>
        <pc:picChg chg="del">
          <ac:chgData name="Polina Bila" userId="a486ecca-b8d2-43f9-9962-10d6c615b7b8" providerId="ADAL" clId="{5005C799-736D-4C39-B772-2265A09744E8}" dt="2024-10-29T14:35:44.659" v="129" actId="478"/>
          <ac:picMkLst>
            <pc:docMk/>
            <pc:sldMk cId="1005478480" sldId="2147327368"/>
            <ac:picMk id="5" creationId="{EA624FA0-EA03-2CC5-E099-8ED8FE37A697}"/>
          </ac:picMkLst>
        </pc:picChg>
      </pc:sldChg>
      <pc:sldChg chg="modSp mod">
        <pc:chgData name="Polina Bila" userId="a486ecca-b8d2-43f9-9962-10d6c615b7b8" providerId="ADAL" clId="{5005C799-736D-4C39-B772-2265A09744E8}" dt="2024-10-29T14:38:25.491" v="199"/>
        <pc:sldMkLst>
          <pc:docMk/>
          <pc:sldMk cId="2773355163" sldId="2147327384"/>
        </pc:sldMkLst>
        <pc:spChg chg="mod">
          <ac:chgData name="Polina Bila" userId="a486ecca-b8d2-43f9-9962-10d6c615b7b8" providerId="ADAL" clId="{5005C799-736D-4C39-B772-2265A09744E8}" dt="2024-10-29T14:25:11.020" v="19"/>
          <ac:spMkLst>
            <pc:docMk/>
            <pc:sldMk cId="2773355163" sldId="2147327384"/>
            <ac:spMk id="7" creationId="{03D06D33-E084-1139-ED32-C1634B2D4FCF}"/>
          </ac:spMkLst>
        </pc:spChg>
        <pc:picChg chg="mod">
          <ac:chgData name="Polina Bila" userId="a486ecca-b8d2-43f9-9962-10d6c615b7b8" providerId="ADAL" clId="{5005C799-736D-4C39-B772-2265A09744E8}" dt="2024-10-29T14:38:25.491" v="199"/>
          <ac:picMkLst>
            <pc:docMk/>
            <pc:sldMk cId="2773355163" sldId="2147327384"/>
            <ac:picMk id="4" creationId="{3E322A96-337E-928E-698E-52D2629EA696}"/>
          </ac:picMkLst>
        </pc:picChg>
      </pc:sldChg>
      <pc:sldChg chg="addSp delSp modSp mod">
        <pc:chgData name="Polina Bila" userId="a486ecca-b8d2-43f9-9962-10d6c615b7b8" providerId="ADAL" clId="{5005C799-736D-4C39-B772-2265A09744E8}" dt="2024-10-29T14:38:49.687" v="223"/>
        <pc:sldMkLst>
          <pc:docMk/>
          <pc:sldMk cId="3993996189" sldId="2147327385"/>
        </pc:sldMkLst>
        <pc:spChg chg="mod">
          <ac:chgData name="Polina Bila" userId="a486ecca-b8d2-43f9-9962-10d6c615b7b8" providerId="ADAL" clId="{5005C799-736D-4C39-B772-2265A09744E8}" dt="2024-10-29T14:24:05.130" v="2"/>
          <ac:spMkLst>
            <pc:docMk/>
            <pc:sldMk cId="3993996189" sldId="2147327385"/>
            <ac:spMk id="3" creationId="{3081A89E-29B6-7C87-433D-90118EE237BF}"/>
          </ac:spMkLst>
        </pc:spChg>
        <pc:spChg chg="mod">
          <ac:chgData name="Polina Bila" userId="a486ecca-b8d2-43f9-9962-10d6c615b7b8" providerId="ADAL" clId="{5005C799-736D-4C39-B772-2265A09744E8}" dt="2024-10-29T14:25:23.327" v="26" actId="113"/>
          <ac:spMkLst>
            <pc:docMk/>
            <pc:sldMk cId="3993996189" sldId="2147327385"/>
            <ac:spMk id="4" creationId="{B9CF87D5-372D-9176-2CD8-35D7E7700B41}"/>
          </ac:spMkLst>
        </pc:spChg>
        <pc:picChg chg="add mod">
          <ac:chgData name="Polina Bila" userId="a486ecca-b8d2-43f9-9962-10d6c615b7b8" providerId="ADAL" clId="{5005C799-736D-4C39-B772-2265A09744E8}" dt="2024-10-29T14:38:49.687" v="223"/>
          <ac:picMkLst>
            <pc:docMk/>
            <pc:sldMk cId="3993996189" sldId="2147327385"/>
            <ac:picMk id="2" creationId="{6656B235-1E24-460A-E27B-7F49D90E533D}"/>
          </ac:picMkLst>
        </pc:picChg>
        <pc:picChg chg="del">
          <ac:chgData name="Polina Bila" userId="a486ecca-b8d2-43f9-9962-10d6c615b7b8" providerId="ADAL" clId="{5005C799-736D-4C39-B772-2265A09744E8}" dt="2024-10-29T14:38:43.666" v="204" actId="478"/>
          <ac:picMkLst>
            <pc:docMk/>
            <pc:sldMk cId="3993996189" sldId="2147327385"/>
            <ac:picMk id="5" creationId="{2C3EE412-99D6-7914-F957-C1A1503CA76A}"/>
          </ac:picMkLst>
        </pc:picChg>
      </pc:sldChg>
      <pc:sldChg chg="modSp mod">
        <pc:chgData name="Polina Bila" userId="a486ecca-b8d2-43f9-9962-10d6c615b7b8" providerId="ADAL" clId="{5005C799-736D-4C39-B772-2265A09744E8}" dt="2024-10-29T15:09:45.869" v="282"/>
        <pc:sldMkLst>
          <pc:docMk/>
          <pc:sldMk cId="168559326" sldId="2147327387"/>
        </pc:sldMkLst>
        <pc:spChg chg="mod">
          <ac:chgData name="Polina Bila" userId="a486ecca-b8d2-43f9-9962-10d6c615b7b8" providerId="ADAL" clId="{5005C799-736D-4C39-B772-2265A09744E8}" dt="2024-10-29T14:26:49.620" v="39"/>
          <ac:spMkLst>
            <pc:docMk/>
            <pc:sldMk cId="168559326" sldId="2147327387"/>
            <ac:spMk id="7" creationId="{03D06D33-E084-1139-ED32-C1634B2D4FCF}"/>
          </ac:spMkLst>
        </pc:spChg>
        <pc:picChg chg="mod">
          <ac:chgData name="Polina Bila" userId="a486ecca-b8d2-43f9-9962-10d6c615b7b8" providerId="ADAL" clId="{5005C799-736D-4C39-B772-2265A09744E8}" dt="2024-10-29T15:09:45.869" v="282"/>
          <ac:picMkLst>
            <pc:docMk/>
            <pc:sldMk cId="168559326" sldId="2147327387"/>
            <ac:picMk id="4" creationId="{3E322A96-337E-928E-698E-52D2629EA696}"/>
          </ac:picMkLst>
        </pc:picChg>
      </pc:sldChg>
      <pc:sldChg chg="modSp mod">
        <pc:chgData name="Polina Bila" userId="a486ecca-b8d2-43f9-9962-10d6c615b7b8" providerId="ADAL" clId="{5005C799-736D-4C39-B772-2265A09744E8}" dt="2024-10-29T14:33:51.087" v="79"/>
        <pc:sldMkLst>
          <pc:docMk/>
          <pc:sldMk cId="417379657" sldId="2147327388"/>
        </pc:sldMkLst>
        <pc:spChg chg="mod">
          <ac:chgData name="Polina Bila" userId="a486ecca-b8d2-43f9-9962-10d6c615b7b8" providerId="ADAL" clId="{5005C799-736D-4C39-B772-2265A09744E8}" dt="2024-10-29T14:24:21.066" v="5"/>
          <ac:spMkLst>
            <pc:docMk/>
            <pc:sldMk cId="417379657" sldId="2147327388"/>
            <ac:spMk id="12" creationId="{C7524B50-B892-85E7-744B-A4432CC132E6}"/>
          </ac:spMkLst>
        </pc:spChg>
        <pc:spChg chg="mod">
          <ac:chgData name="Polina Bila" userId="a486ecca-b8d2-43f9-9962-10d6c615b7b8" providerId="ADAL" clId="{5005C799-736D-4C39-B772-2265A09744E8}" dt="2024-10-29T14:24:39.013" v="9" actId="14100"/>
          <ac:spMkLst>
            <pc:docMk/>
            <pc:sldMk cId="417379657" sldId="2147327388"/>
            <ac:spMk id="15" creationId="{B454CF5A-BB3C-F087-8838-21D16A35D935}"/>
          </ac:spMkLst>
        </pc:spChg>
        <pc:spChg chg="mod">
          <ac:chgData name="Polina Bila" userId="a486ecca-b8d2-43f9-9962-10d6c615b7b8" providerId="ADAL" clId="{5005C799-736D-4C39-B772-2265A09744E8}" dt="2024-10-29T14:24:34.617" v="8"/>
          <ac:spMkLst>
            <pc:docMk/>
            <pc:sldMk cId="417379657" sldId="2147327388"/>
            <ac:spMk id="18" creationId="{2698B7CC-35E3-3132-76D2-A779AFBBC1CB}"/>
          </ac:spMkLst>
        </pc:spChg>
        <pc:picChg chg="mod">
          <ac:chgData name="Polina Bila" userId="a486ecca-b8d2-43f9-9962-10d6c615b7b8" providerId="ADAL" clId="{5005C799-736D-4C39-B772-2265A09744E8}" dt="2024-10-29T14:33:51.087" v="79"/>
          <ac:picMkLst>
            <pc:docMk/>
            <pc:sldMk cId="417379657" sldId="2147327388"/>
            <ac:picMk id="1028" creationId="{6DD9F165-8F52-CAE3-D71D-82DE0CEDC9EE}"/>
          </ac:picMkLst>
        </pc:picChg>
      </pc:sldChg>
      <pc:sldChg chg="modSp mod">
        <pc:chgData name="Polina Bila" userId="a486ecca-b8d2-43f9-9962-10d6c615b7b8" providerId="ADAL" clId="{5005C799-736D-4C39-B772-2265A09744E8}" dt="2024-10-29T14:47:03.658" v="238"/>
        <pc:sldMkLst>
          <pc:docMk/>
          <pc:sldMk cId="2230327904" sldId="2147327389"/>
        </pc:sldMkLst>
        <pc:spChg chg="mod">
          <ac:chgData name="Polina Bila" userId="a486ecca-b8d2-43f9-9962-10d6c615b7b8" providerId="ADAL" clId="{5005C799-736D-4C39-B772-2265A09744E8}" dt="2024-10-29T14:24:08.273" v="3"/>
          <ac:spMkLst>
            <pc:docMk/>
            <pc:sldMk cId="2230327904" sldId="2147327389"/>
            <ac:spMk id="3" creationId="{3081A89E-29B6-7C87-433D-90118EE237BF}"/>
          </ac:spMkLst>
        </pc:spChg>
        <pc:spChg chg="mod">
          <ac:chgData name="Polina Bila" userId="a486ecca-b8d2-43f9-9962-10d6c615b7b8" providerId="ADAL" clId="{5005C799-736D-4C39-B772-2265A09744E8}" dt="2024-10-29T14:46:33.202" v="232" actId="196"/>
          <ac:spMkLst>
            <pc:docMk/>
            <pc:sldMk cId="2230327904" sldId="2147327389"/>
            <ac:spMk id="10" creationId="{C2BB87A3-75B1-8D38-0B53-934AA858CE25}"/>
          </ac:spMkLst>
        </pc:spChg>
        <pc:spChg chg="mod">
          <ac:chgData name="Polina Bila" userId="a486ecca-b8d2-43f9-9962-10d6c615b7b8" providerId="ADAL" clId="{5005C799-736D-4C39-B772-2265A09744E8}" dt="2024-10-29T14:46:20.556" v="227" actId="196"/>
          <ac:spMkLst>
            <pc:docMk/>
            <pc:sldMk cId="2230327904" sldId="2147327389"/>
            <ac:spMk id="18" creationId="{02FC8447-2BA8-6BF5-65C9-D50E60E159DB}"/>
          </ac:spMkLst>
        </pc:spChg>
        <pc:spChg chg="mod">
          <ac:chgData name="Polina Bila" userId="a486ecca-b8d2-43f9-9962-10d6c615b7b8" providerId="ADAL" clId="{5005C799-736D-4C39-B772-2265A09744E8}" dt="2024-10-29T14:46:14.007" v="226" actId="14826"/>
          <ac:spMkLst>
            <pc:docMk/>
            <pc:sldMk cId="2230327904" sldId="2147327389"/>
            <ac:spMk id="19" creationId="{07028BB6-749B-B411-D84D-CE00D5703464}"/>
          </ac:spMkLst>
        </pc:spChg>
        <pc:grpChg chg="mod">
          <ac:chgData name="Polina Bila" userId="a486ecca-b8d2-43f9-9962-10d6c615b7b8" providerId="ADAL" clId="{5005C799-736D-4C39-B772-2265A09744E8}" dt="2024-10-29T14:46:33.202" v="232" actId="196"/>
          <ac:grpSpMkLst>
            <pc:docMk/>
            <pc:sldMk cId="2230327904" sldId="2147327389"/>
            <ac:grpSpMk id="28" creationId="{17113765-CD4E-52B0-7363-33CEE21A4CB7}"/>
          </ac:grpSpMkLst>
        </pc:grpChg>
        <pc:grpChg chg="mod">
          <ac:chgData name="Polina Bila" userId="a486ecca-b8d2-43f9-9962-10d6c615b7b8" providerId="ADAL" clId="{5005C799-736D-4C39-B772-2265A09744E8}" dt="2024-10-29T14:46:20.556" v="227" actId="196"/>
          <ac:grpSpMkLst>
            <pc:docMk/>
            <pc:sldMk cId="2230327904" sldId="2147327389"/>
            <ac:grpSpMk id="29" creationId="{E609F342-5552-3A65-C089-2A9EEC2581CE}"/>
          </ac:grpSpMkLst>
        </pc:grpChg>
        <pc:grpChg chg="mod">
          <ac:chgData name="Polina Bila" userId="a486ecca-b8d2-43f9-9962-10d6c615b7b8" providerId="ADAL" clId="{5005C799-736D-4C39-B772-2265A09744E8}" dt="2024-10-29T14:46:14.007" v="226" actId="14826"/>
          <ac:grpSpMkLst>
            <pc:docMk/>
            <pc:sldMk cId="2230327904" sldId="2147327389"/>
            <ac:grpSpMk id="30" creationId="{234D47E6-C479-D09C-BC05-8CD15BB2395C}"/>
          </ac:grpSpMkLst>
        </pc:grpChg>
        <pc:picChg chg="mod">
          <ac:chgData name="Polina Bila" userId="a486ecca-b8d2-43f9-9962-10d6c615b7b8" providerId="ADAL" clId="{5005C799-736D-4C39-B772-2265A09744E8}" dt="2024-10-29T14:46:33.202" v="232" actId="196"/>
          <ac:picMkLst>
            <pc:docMk/>
            <pc:sldMk cId="2230327904" sldId="2147327389"/>
            <ac:picMk id="13" creationId="{D386BB09-8538-BDFC-42EB-CF6BCE7D4C56}"/>
          </ac:picMkLst>
        </pc:picChg>
        <pc:picChg chg="mod">
          <ac:chgData name="Polina Bila" userId="a486ecca-b8d2-43f9-9962-10d6c615b7b8" providerId="ADAL" clId="{5005C799-736D-4C39-B772-2265A09744E8}" dt="2024-10-29T14:46:20.556" v="227" actId="196"/>
          <ac:picMkLst>
            <pc:docMk/>
            <pc:sldMk cId="2230327904" sldId="2147327389"/>
            <ac:picMk id="15" creationId="{E6FEC544-9C22-E652-B8F5-1DF74FD3AB90}"/>
          </ac:picMkLst>
        </pc:picChg>
        <pc:picChg chg="mod">
          <ac:chgData name="Polina Bila" userId="a486ecca-b8d2-43f9-9962-10d6c615b7b8" providerId="ADAL" clId="{5005C799-736D-4C39-B772-2265A09744E8}" dt="2024-10-29T14:46:14.007" v="226" actId="14826"/>
          <ac:picMkLst>
            <pc:docMk/>
            <pc:sldMk cId="2230327904" sldId="2147327389"/>
            <ac:picMk id="17" creationId="{DA852997-EF3E-DFD1-9EA7-786846AFECD4}"/>
          </ac:picMkLst>
        </pc:picChg>
        <pc:picChg chg="mod">
          <ac:chgData name="Polina Bila" userId="a486ecca-b8d2-43f9-9962-10d6c615b7b8" providerId="ADAL" clId="{5005C799-736D-4C39-B772-2265A09744E8}" dt="2024-10-29T14:46:41.730" v="235"/>
          <ac:picMkLst>
            <pc:docMk/>
            <pc:sldMk cId="2230327904" sldId="2147327389"/>
            <ac:picMk id="21" creationId="{31293FB1-673E-44F1-A67B-56EDCF190E66}"/>
          </ac:picMkLst>
        </pc:picChg>
        <pc:picChg chg="mod">
          <ac:chgData name="Polina Bila" userId="a486ecca-b8d2-43f9-9962-10d6c615b7b8" providerId="ADAL" clId="{5005C799-736D-4C39-B772-2265A09744E8}" dt="2024-10-29T14:46:55.483" v="237"/>
          <ac:picMkLst>
            <pc:docMk/>
            <pc:sldMk cId="2230327904" sldId="2147327389"/>
            <ac:picMk id="23" creationId="{739EBDEC-96C4-AB07-C052-CE3828A37E05}"/>
          </ac:picMkLst>
        </pc:picChg>
        <pc:picChg chg="mod">
          <ac:chgData name="Polina Bila" userId="a486ecca-b8d2-43f9-9962-10d6c615b7b8" providerId="ADAL" clId="{5005C799-736D-4C39-B772-2265A09744E8}" dt="2024-10-29T14:47:03.658" v="238"/>
          <ac:picMkLst>
            <pc:docMk/>
            <pc:sldMk cId="2230327904" sldId="2147327389"/>
            <ac:picMk id="25" creationId="{73A11D71-18B8-D3AF-1894-956D252F8157}"/>
          </ac:picMkLst>
        </pc:picChg>
      </pc:sldChg>
      <pc:sldChg chg="modSp mod">
        <pc:chgData name="Polina Bila" userId="a486ecca-b8d2-43f9-9962-10d6c615b7b8" providerId="ADAL" clId="{5005C799-736D-4C39-B772-2265A09744E8}" dt="2024-10-29T15:05:20.192" v="241" actId="14826"/>
        <pc:sldMkLst>
          <pc:docMk/>
          <pc:sldMk cId="2613025116" sldId="2147327390"/>
        </pc:sldMkLst>
        <pc:spChg chg="mod">
          <ac:chgData name="Polina Bila" userId="a486ecca-b8d2-43f9-9962-10d6c615b7b8" providerId="ADAL" clId="{5005C799-736D-4C39-B772-2265A09744E8}" dt="2024-10-29T14:24:10.847" v="4"/>
          <ac:spMkLst>
            <pc:docMk/>
            <pc:sldMk cId="2613025116" sldId="2147327390"/>
            <ac:spMk id="3" creationId="{3081A89E-29B6-7C87-433D-90118EE237BF}"/>
          </ac:spMkLst>
        </pc:spChg>
        <pc:spChg chg="mod">
          <ac:chgData name="Polina Bila" userId="a486ecca-b8d2-43f9-9962-10d6c615b7b8" providerId="ADAL" clId="{5005C799-736D-4C39-B772-2265A09744E8}" dt="2024-10-29T15:05:11.114" v="239" actId="14826"/>
          <ac:spMkLst>
            <pc:docMk/>
            <pc:sldMk cId="2613025116" sldId="2147327390"/>
            <ac:spMk id="10" creationId="{C2BB87A3-75B1-8D38-0B53-934AA858CE25}"/>
          </ac:spMkLst>
        </pc:spChg>
        <pc:spChg chg="mod">
          <ac:chgData name="Polina Bila" userId="a486ecca-b8d2-43f9-9962-10d6c615b7b8" providerId="ADAL" clId="{5005C799-736D-4C39-B772-2265A09744E8}" dt="2024-10-29T15:05:15.483" v="240" actId="14826"/>
          <ac:spMkLst>
            <pc:docMk/>
            <pc:sldMk cId="2613025116" sldId="2147327390"/>
            <ac:spMk id="18" creationId="{02FC8447-2BA8-6BF5-65C9-D50E60E159DB}"/>
          </ac:spMkLst>
        </pc:spChg>
        <pc:spChg chg="mod">
          <ac:chgData name="Polina Bila" userId="a486ecca-b8d2-43f9-9962-10d6c615b7b8" providerId="ADAL" clId="{5005C799-736D-4C39-B772-2265A09744E8}" dt="2024-10-29T15:05:20.192" v="241" actId="14826"/>
          <ac:spMkLst>
            <pc:docMk/>
            <pc:sldMk cId="2613025116" sldId="2147327390"/>
            <ac:spMk id="19" creationId="{07028BB6-749B-B411-D84D-CE00D5703464}"/>
          </ac:spMkLst>
        </pc:spChg>
        <pc:grpChg chg="mod">
          <ac:chgData name="Polina Bila" userId="a486ecca-b8d2-43f9-9962-10d6c615b7b8" providerId="ADAL" clId="{5005C799-736D-4C39-B772-2265A09744E8}" dt="2024-10-29T15:05:11.114" v="239" actId="14826"/>
          <ac:grpSpMkLst>
            <pc:docMk/>
            <pc:sldMk cId="2613025116" sldId="2147327390"/>
            <ac:grpSpMk id="2" creationId="{5439CB00-28D0-D30A-1731-3D4A53A4DA76}"/>
          </ac:grpSpMkLst>
        </pc:grpChg>
        <pc:grpChg chg="mod">
          <ac:chgData name="Polina Bila" userId="a486ecca-b8d2-43f9-9962-10d6c615b7b8" providerId="ADAL" clId="{5005C799-736D-4C39-B772-2265A09744E8}" dt="2024-10-29T15:05:15.483" v="240" actId="14826"/>
          <ac:grpSpMkLst>
            <pc:docMk/>
            <pc:sldMk cId="2613025116" sldId="2147327390"/>
            <ac:grpSpMk id="4" creationId="{325C83B7-1EA7-134C-0564-DD08522290AE}"/>
          </ac:grpSpMkLst>
        </pc:grpChg>
        <pc:grpChg chg="mod">
          <ac:chgData name="Polina Bila" userId="a486ecca-b8d2-43f9-9962-10d6c615b7b8" providerId="ADAL" clId="{5005C799-736D-4C39-B772-2265A09744E8}" dt="2024-10-29T15:05:20.192" v="241" actId="14826"/>
          <ac:grpSpMkLst>
            <pc:docMk/>
            <pc:sldMk cId="2613025116" sldId="2147327390"/>
            <ac:grpSpMk id="5" creationId="{868F59A3-E3B4-9D41-6C73-361B7ED0ADE7}"/>
          </ac:grpSpMkLst>
        </pc:grpChg>
        <pc:picChg chg="mod">
          <ac:chgData name="Polina Bila" userId="a486ecca-b8d2-43f9-9962-10d6c615b7b8" providerId="ADAL" clId="{5005C799-736D-4C39-B772-2265A09744E8}" dt="2024-10-29T15:05:11.114" v="239" actId="14826"/>
          <ac:picMkLst>
            <pc:docMk/>
            <pc:sldMk cId="2613025116" sldId="2147327390"/>
            <ac:picMk id="21" creationId="{31293FB1-673E-44F1-A67B-56EDCF190E66}"/>
          </ac:picMkLst>
        </pc:picChg>
        <pc:picChg chg="mod">
          <ac:chgData name="Polina Bila" userId="a486ecca-b8d2-43f9-9962-10d6c615b7b8" providerId="ADAL" clId="{5005C799-736D-4C39-B772-2265A09744E8}" dt="2024-10-29T15:05:15.483" v="240" actId="14826"/>
          <ac:picMkLst>
            <pc:docMk/>
            <pc:sldMk cId="2613025116" sldId="2147327390"/>
            <ac:picMk id="23" creationId="{739EBDEC-96C4-AB07-C052-CE3828A37E05}"/>
          </ac:picMkLst>
        </pc:picChg>
        <pc:picChg chg="mod">
          <ac:chgData name="Polina Bila" userId="a486ecca-b8d2-43f9-9962-10d6c615b7b8" providerId="ADAL" clId="{5005C799-736D-4C39-B772-2265A09744E8}" dt="2024-10-29T15:05:20.192" v="241" actId="14826"/>
          <ac:picMkLst>
            <pc:docMk/>
            <pc:sldMk cId="2613025116" sldId="2147327390"/>
            <ac:picMk id="25" creationId="{73A11D71-18B8-D3AF-1894-956D252F8157}"/>
          </ac:picMkLst>
        </pc:picChg>
      </pc:sldChg>
    </pc:docChg>
  </pc:docChgLst>
  <pc:docChgLst>
    <pc:chgData name="Polina Bila" userId="a486ecca-b8d2-43f9-9962-10d6c615b7b8" providerId="ADAL" clId="{50F3D8DF-5615-4A96-BEE6-AD2E98EF3737}"/>
    <pc:docChg chg="undo custSel addSld modSld">
      <pc:chgData name="Polina Bila" userId="a486ecca-b8d2-43f9-9962-10d6c615b7b8" providerId="ADAL" clId="{50F3D8DF-5615-4A96-BEE6-AD2E98EF3737}" dt="2024-10-29T14:22:34.309" v="298"/>
      <pc:docMkLst>
        <pc:docMk/>
      </pc:docMkLst>
      <pc:sldChg chg="modSp add mod setBg">
        <pc:chgData name="Polina Bila" userId="a486ecca-b8d2-43f9-9962-10d6c615b7b8" providerId="ADAL" clId="{50F3D8DF-5615-4A96-BEE6-AD2E98EF3737}" dt="2024-10-29T14:10:12.552" v="167" actId="18131"/>
        <pc:sldMkLst>
          <pc:docMk/>
          <pc:sldMk cId="2602498953" sldId="524"/>
        </pc:sldMkLst>
        <pc:spChg chg="mod">
          <ac:chgData name="Polina Bila" userId="a486ecca-b8d2-43f9-9962-10d6c615b7b8" providerId="ADAL" clId="{50F3D8DF-5615-4A96-BEE6-AD2E98EF3737}" dt="2024-10-29T13:59:45.670" v="32"/>
          <ac:spMkLst>
            <pc:docMk/>
            <pc:sldMk cId="2602498953" sldId="524"/>
            <ac:spMk id="7" creationId="{03D06D33-E084-1139-ED32-C1634B2D4FCF}"/>
          </ac:spMkLst>
        </pc:spChg>
        <pc:picChg chg="mod">
          <ac:chgData name="Polina Bila" userId="a486ecca-b8d2-43f9-9962-10d6c615b7b8" providerId="ADAL" clId="{50F3D8DF-5615-4A96-BEE6-AD2E98EF3737}" dt="2024-10-29T14:10:12.552" v="167" actId="18131"/>
          <ac:picMkLst>
            <pc:docMk/>
            <pc:sldMk cId="2602498953" sldId="524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08:45.311" v="134" actId="18131"/>
        <pc:sldMkLst>
          <pc:docMk/>
          <pc:sldMk cId="308151311" sldId="2147327363"/>
        </pc:sldMkLst>
        <pc:spChg chg="mod">
          <ac:chgData name="Polina Bila" userId="a486ecca-b8d2-43f9-9962-10d6c615b7b8" providerId="ADAL" clId="{50F3D8DF-5615-4A96-BEE6-AD2E98EF3737}" dt="2024-10-29T13:58:47.202" v="28"/>
          <ac:spMkLst>
            <pc:docMk/>
            <pc:sldMk cId="308151311" sldId="2147327363"/>
            <ac:spMk id="3" creationId="{539D12DB-30F6-4D40-3323-123676DB2A15}"/>
          </ac:spMkLst>
        </pc:spChg>
        <pc:picChg chg="add mod">
          <ac:chgData name="Polina Bila" userId="a486ecca-b8d2-43f9-9962-10d6c615b7b8" providerId="ADAL" clId="{50F3D8DF-5615-4A96-BEE6-AD2E98EF3737}" dt="2024-10-29T14:08:45.311" v="134" actId="18131"/>
          <ac:picMkLst>
            <pc:docMk/>
            <pc:sldMk cId="308151311" sldId="2147327363"/>
            <ac:picMk id="4" creationId="{42F3EA5A-370A-409C-0637-56DB9F3F5F08}"/>
          </ac:picMkLst>
        </pc:picChg>
        <pc:picChg chg="del">
          <ac:chgData name="Polina Bila" userId="a486ecca-b8d2-43f9-9962-10d6c615b7b8" providerId="ADAL" clId="{50F3D8DF-5615-4A96-BEE6-AD2E98EF3737}" dt="2024-10-29T14:08:37.365" v="131" actId="478"/>
          <ac:picMkLst>
            <pc:docMk/>
            <pc:sldMk cId="308151311" sldId="2147327363"/>
            <ac:picMk id="5" creationId="{C6F9A4DC-45F3-2331-B985-CA62ACEDD6E3}"/>
          </ac:picMkLst>
        </pc:picChg>
        <pc:picChg chg="mod">
          <ac:chgData name="Polina Bila" userId="a486ecca-b8d2-43f9-9962-10d6c615b7b8" providerId="ADAL" clId="{50F3D8DF-5615-4A96-BEE6-AD2E98EF3737}" dt="2024-10-29T14:07:20.499" v="71" actId="18131"/>
          <ac:picMkLst>
            <pc:docMk/>
            <pc:sldMk cId="308151311" sldId="2147327363"/>
            <ac:picMk id="1028" creationId="{7319024C-3C50-7E9F-1DBD-BDD94FA65FC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10:35.518" v="206"/>
        <pc:sldMkLst>
          <pc:docMk/>
          <pc:sldMk cId="1005478480" sldId="2147327368"/>
        </pc:sldMkLst>
        <pc:spChg chg="mod">
          <ac:chgData name="Polina Bila" userId="a486ecca-b8d2-43f9-9962-10d6c615b7b8" providerId="ADAL" clId="{50F3D8DF-5615-4A96-BEE6-AD2E98EF3737}" dt="2024-10-29T14:02:59.073" v="62"/>
          <ac:spMkLst>
            <pc:docMk/>
            <pc:sldMk cId="1005478480" sldId="2147327368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4:00:00.203" v="36" actId="113"/>
          <ac:spMkLst>
            <pc:docMk/>
            <pc:sldMk cId="1005478480" sldId="2147327368"/>
            <ac:spMk id="4" creationId="{B9CF87D5-372D-9176-2CD8-35D7E7700B41}"/>
          </ac:spMkLst>
        </pc:spChg>
        <pc:spChg chg="mod">
          <ac:chgData name="Polina Bila" userId="a486ecca-b8d2-43f9-9962-10d6c615b7b8" providerId="ADAL" clId="{50F3D8DF-5615-4A96-BEE6-AD2E98EF3737}" dt="2024-10-29T13:57:56.251" v="18" actId="27636"/>
          <ac:spMkLst>
            <pc:docMk/>
            <pc:sldMk cId="1005478480" sldId="2147327368"/>
            <ac:spMk id="8" creationId="{40256A99-F814-79BA-5B82-334E3BDF3367}"/>
          </ac:spMkLst>
        </pc:spChg>
        <pc:picChg chg="del">
          <ac:chgData name="Polina Bila" userId="a486ecca-b8d2-43f9-9962-10d6c615b7b8" providerId="ADAL" clId="{50F3D8DF-5615-4A96-BEE6-AD2E98EF3737}" dt="2024-10-29T14:10:29.693" v="174" actId="478"/>
          <ac:picMkLst>
            <pc:docMk/>
            <pc:sldMk cId="1005478480" sldId="2147327368"/>
            <ac:picMk id="2" creationId="{6ECA4474-2C09-BDE5-9BFE-4ED16A87498D}"/>
          </ac:picMkLst>
        </pc:picChg>
        <pc:picChg chg="add mod">
          <ac:chgData name="Polina Bila" userId="a486ecca-b8d2-43f9-9962-10d6c615b7b8" providerId="ADAL" clId="{50F3D8DF-5615-4A96-BEE6-AD2E98EF3737}" dt="2024-10-29T14:10:35.518" v="206"/>
          <ac:picMkLst>
            <pc:docMk/>
            <pc:sldMk cId="1005478480" sldId="2147327368"/>
            <ac:picMk id="5" creationId="{EA624FA0-EA03-2CC5-E099-8ED8FE37A697}"/>
          </ac:picMkLst>
        </pc:picChg>
      </pc:sldChg>
      <pc:sldChg chg="modSp add mod setBg">
        <pc:chgData name="Polina Bila" userId="a486ecca-b8d2-43f9-9962-10d6c615b7b8" providerId="ADAL" clId="{50F3D8DF-5615-4A96-BEE6-AD2E98EF3737}" dt="2024-10-29T14:12:19.408" v="247"/>
        <pc:sldMkLst>
          <pc:docMk/>
          <pc:sldMk cId="2773355163" sldId="2147327384"/>
        </pc:sldMkLst>
        <pc:spChg chg="mod">
          <ac:chgData name="Polina Bila" userId="a486ecca-b8d2-43f9-9962-10d6c615b7b8" providerId="ADAL" clId="{50F3D8DF-5615-4A96-BEE6-AD2E98EF3737}" dt="2024-10-29T14:00:13.311" v="37"/>
          <ac:spMkLst>
            <pc:docMk/>
            <pc:sldMk cId="2773355163" sldId="2147327384"/>
            <ac:spMk id="7" creationId="{03D06D33-E084-1139-ED32-C1634B2D4FCF}"/>
          </ac:spMkLst>
        </pc:spChg>
        <pc:picChg chg="mod">
          <ac:chgData name="Polina Bila" userId="a486ecca-b8d2-43f9-9962-10d6c615b7b8" providerId="ADAL" clId="{50F3D8DF-5615-4A96-BEE6-AD2E98EF3737}" dt="2024-10-29T14:12:19.408" v="247"/>
          <ac:picMkLst>
            <pc:docMk/>
            <pc:sldMk cId="2773355163" sldId="2147327384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12:36.826" v="252" actId="478"/>
        <pc:sldMkLst>
          <pc:docMk/>
          <pc:sldMk cId="3993996189" sldId="2147327385"/>
        </pc:sldMkLst>
        <pc:spChg chg="mod">
          <ac:chgData name="Polina Bila" userId="a486ecca-b8d2-43f9-9962-10d6c615b7b8" providerId="ADAL" clId="{50F3D8DF-5615-4A96-BEE6-AD2E98EF3737}" dt="2024-10-29T14:03:02.819" v="63"/>
          <ac:spMkLst>
            <pc:docMk/>
            <pc:sldMk cId="3993996189" sldId="2147327385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4:00:24.471" v="40" actId="113"/>
          <ac:spMkLst>
            <pc:docMk/>
            <pc:sldMk cId="3993996189" sldId="2147327385"/>
            <ac:spMk id="4" creationId="{B9CF87D5-372D-9176-2CD8-35D7E7700B41}"/>
          </ac:spMkLst>
        </pc:spChg>
        <pc:spChg chg="mod">
          <ac:chgData name="Polina Bila" userId="a486ecca-b8d2-43f9-9962-10d6c615b7b8" providerId="ADAL" clId="{50F3D8DF-5615-4A96-BEE6-AD2E98EF3737}" dt="2024-10-29T13:57:56.259" v="21" actId="27636"/>
          <ac:spMkLst>
            <pc:docMk/>
            <pc:sldMk cId="3993996189" sldId="2147327385"/>
            <ac:spMk id="8" creationId="{40256A99-F814-79BA-5B82-334E3BDF3367}"/>
          </ac:spMkLst>
        </pc:spChg>
        <pc:picChg chg="del">
          <ac:chgData name="Polina Bila" userId="a486ecca-b8d2-43f9-9962-10d6c615b7b8" providerId="ADAL" clId="{50F3D8DF-5615-4A96-BEE6-AD2E98EF3737}" dt="2024-10-29T14:12:36.826" v="252" actId="478"/>
          <ac:picMkLst>
            <pc:docMk/>
            <pc:sldMk cId="3993996189" sldId="2147327385"/>
            <ac:picMk id="2" creationId="{2F260A39-6622-4D5F-1B7B-514357D2A841}"/>
          </ac:picMkLst>
        </pc:picChg>
        <pc:picChg chg="add mod">
          <ac:chgData name="Polina Bila" userId="a486ecca-b8d2-43f9-9962-10d6c615b7b8" providerId="ADAL" clId="{50F3D8DF-5615-4A96-BEE6-AD2E98EF3737}" dt="2024-10-29T14:12:35.625" v="251" actId="167"/>
          <ac:picMkLst>
            <pc:docMk/>
            <pc:sldMk cId="3993996189" sldId="2147327385"/>
            <ac:picMk id="5" creationId="{2C3EE412-99D6-7914-F957-C1A1503CA76A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22:34.309" v="298"/>
        <pc:sldMkLst>
          <pc:docMk/>
          <pc:sldMk cId="168559326" sldId="2147327387"/>
        </pc:sldMkLst>
        <pc:spChg chg="mod">
          <ac:chgData name="Polina Bila" userId="a486ecca-b8d2-43f9-9962-10d6c615b7b8" providerId="ADAL" clId="{50F3D8DF-5615-4A96-BEE6-AD2E98EF3737}" dt="2024-10-29T14:02:26.762" v="61"/>
          <ac:spMkLst>
            <pc:docMk/>
            <pc:sldMk cId="168559326" sldId="2147327387"/>
            <ac:spMk id="7" creationId="{03D06D33-E084-1139-ED32-C1634B2D4FCF}"/>
          </ac:spMkLst>
        </pc:spChg>
        <pc:picChg chg="add del">
          <ac:chgData name="Polina Bila" userId="a486ecca-b8d2-43f9-9962-10d6c615b7b8" providerId="ADAL" clId="{50F3D8DF-5615-4A96-BEE6-AD2E98EF3737}" dt="2024-10-29T14:02:25.021" v="60" actId="22"/>
          <ac:picMkLst>
            <pc:docMk/>
            <pc:sldMk cId="168559326" sldId="2147327387"/>
            <ac:picMk id="3" creationId="{4CE95419-9F6F-4F5F-0ADA-B676F5B2EAB1}"/>
          </ac:picMkLst>
        </pc:picChg>
        <pc:picChg chg="mod">
          <ac:chgData name="Polina Bila" userId="a486ecca-b8d2-43f9-9962-10d6c615b7b8" providerId="ADAL" clId="{50F3D8DF-5615-4A96-BEE6-AD2E98EF3737}" dt="2024-10-29T14:22:34.309" v="298"/>
          <ac:picMkLst>
            <pc:docMk/>
            <pc:sldMk cId="168559326" sldId="2147327387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08:32.296" v="129"/>
        <pc:sldMkLst>
          <pc:docMk/>
          <pc:sldMk cId="417379657" sldId="2147327388"/>
        </pc:sldMkLst>
        <pc:spChg chg="mod">
          <ac:chgData name="Polina Bila" userId="a486ecca-b8d2-43f9-9962-10d6c615b7b8" providerId="ADAL" clId="{50F3D8DF-5615-4A96-BEE6-AD2E98EF3737}" dt="2024-10-29T13:57:56.244" v="16" actId="27636"/>
          <ac:spMkLst>
            <pc:docMk/>
            <pc:sldMk cId="417379657" sldId="2147327388"/>
            <ac:spMk id="8" creationId="{40256A99-F814-79BA-5B82-334E3BDF3367}"/>
          </ac:spMkLst>
        </pc:spChg>
        <pc:spChg chg="mod">
          <ac:chgData name="Polina Bila" userId="a486ecca-b8d2-43f9-9962-10d6c615b7b8" providerId="ADAL" clId="{50F3D8DF-5615-4A96-BEE6-AD2E98EF3737}" dt="2024-10-29T13:59:22.105" v="29"/>
          <ac:spMkLst>
            <pc:docMk/>
            <pc:sldMk cId="417379657" sldId="2147327388"/>
            <ac:spMk id="12" creationId="{C7524B50-B892-85E7-744B-A4432CC132E6}"/>
          </ac:spMkLst>
        </pc:spChg>
        <pc:spChg chg="mod">
          <ac:chgData name="Polina Bila" userId="a486ecca-b8d2-43f9-9962-10d6c615b7b8" providerId="ADAL" clId="{50F3D8DF-5615-4A96-BEE6-AD2E98EF3737}" dt="2024-10-29T13:59:29.625" v="30"/>
          <ac:spMkLst>
            <pc:docMk/>
            <pc:sldMk cId="417379657" sldId="2147327388"/>
            <ac:spMk id="15" creationId="{B454CF5A-BB3C-F087-8838-21D16A35D935}"/>
          </ac:spMkLst>
        </pc:spChg>
        <pc:spChg chg="mod">
          <ac:chgData name="Polina Bila" userId="a486ecca-b8d2-43f9-9962-10d6c615b7b8" providerId="ADAL" clId="{50F3D8DF-5615-4A96-BEE6-AD2E98EF3737}" dt="2024-10-29T13:59:34.429" v="31"/>
          <ac:spMkLst>
            <pc:docMk/>
            <pc:sldMk cId="417379657" sldId="2147327388"/>
            <ac:spMk id="18" creationId="{2698B7CC-35E3-3132-76D2-A779AFBBC1CB}"/>
          </ac:spMkLst>
        </pc:spChg>
        <pc:picChg chg="add del mod">
          <ac:chgData name="Polina Bila" userId="a486ecca-b8d2-43f9-9962-10d6c615b7b8" providerId="ADAL" clId="{50F3D8DF-5615-4A96-BEE6-AD2E98EF3737}" dt="2024-10-29T14:07:59.210" v="79" actId="478"/>
          <ac:picMkLst>
            <pc:docMk/>
            <pc:sldMk cId="417379657" sldId="2147327388"/>
            <ac:picMk id="2" creationId="{5715B9C5-9E64-D746-C494-9DC168431CD9}"/>
          </ac:picMkLst>
        </pc:picChg>
        <pc:picChg chg="del">
          <ac:chgData name="Polina Bila" userId="a486ecca-b8d2-43f9-9962-10d6c615b7b8" providerId="ADAL" clId="{50F3D8DF-5615-4A96-BEE6-AD2E98EF3737}" dt="2024-10-29T14:08:25.444" v="89" actId="478"/>
          <ac:picMkLst>
            <pc:docMk/>
            <pc:sldMk cId="417379657" sldId="2147327388"/>
            <ac:picMk id="1026" creationId="{E50EF75D-2A41-CCE1-3F48-83459A6E18F4}"/>
          </ac:picMkLst>
        </pc:picChg>
        <pc:picChg chg="add mod">
          <ac:chgData name="Polina Bila" userId="a486ecca-b8d2-43f9-9962-10d6c615b7b8" providerId="ADAL" clId="{50F3D8DF-5615-4A96-BEE6-AD2E98EF3737}" dt="2024-10-29T14:08:32.296" v="129"/>
          <ac:picMkLst>
            <pc:docMk/>
            <pc:sldMk cId="417379657" sldId="2147327388"/>
            <ac:picMk id="1028" creationId="{6DD9F165-8F52-CAE3-D71D-82DE0CEDC9EE}"/>
          </ac:picMkLst>
        </pc:picChg>
      </pc:sldChg>
      <pc:sldChg chg="modSp add mod">
        <pc:chgData name="Polina Bila" userId="a486ecca-b8d2-43f9-9962-10d6c615b7b8" providerId="ADAL" clId="{50F3D8DF-5615-4A96-BEE6-AD2E98EF3737}" dt="2024-10-29T14:17:32.188" v="260"/>
        <pc:sldMkLst>
          <pc:docMk/>
          <pc:sldMk cId="2230327904" sldId="2147327389"/>
        </pc:sldMkLst>
        <pc:spChg chg="mod">
          <ac:chgData name="Polina Bila" userId="a486ecca-b8d2-43f9-9962-10d6c615b7b8" providerId="ADAL" clId="{50F3D8DF-5615-4A96-BEE6-AD2E98EF3737}" dt="2024-10-29T14:03:10.986" v="64"/>
          <ac:spMkLst>
            <pc:docMk/>
            <pc:sldMk cId="2230327904" sldId="2147327389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3:57:56.268" v="24" actId="27636"/>
          <ac:spMkLst>
            <pc:docMk/>
            <pc:sldMk cId="2230327904" sldId="2147327389"/>
            <ac:spMk id="8" creationId="{40256A99-F814-79BA-5B82-334E3BDF3367}"/>
          </ac:spMkLst>
        </pc:spChg>
        <pc:spChg chg="mod">
          <ac:chgData name="Polina Bila" userId="a486ecca-b8d2-43f9-9962-10d6c615b7b8" providerId="ADAL" clId="{50F3D8DF-5615-4A96-BEE6-AD2E98EF3737}" dt="2024-10-29T14:16:47.785" v="253" actId="14826"/>
          <ac:spMkLst>
            <pc:docMk/>
            <pc:sldMk cId="2230327904" sldId="2147327389"/>
            <ac:spMk id="10" creationId="{C2BB87A3-75B1-8D38-0B53-934AA858CE25}"/>
          </ac:spMkLst>
        </pc:spChg>
        <pc:spChg chg="mod">
          <ac:chgData name="Polina Bila" userId="a486ecca-b8d2-43f9-9962-10d6c615b7b8" providerId="ADAL" clId="{50F3D8DF-5615-4A96-BEE6-AD2E98EF3737}" dt="2024-10-29T14:16:53.692" v="254" actId="14826"/>
          <ac:spMkLst>
            <pc:docMk/>
            <pc:sldMk cId="2230327904" sldId="2147327389"/>
            <ac:spMk id="18" creationId="{02FC8447-2BA8-6BF5-65C9-D50E60E159DB}"/>
          </ac:spMkLst>
        </pc:spChg>
        <pc:spChg chg="mod">
          <ac:chgData name="Polina Bila" userId="a486ecca-b8d2-43f9-9962-10d6c615b7b8" providerId="ADAL" clId="{50F3D8DF-5615-4A96-BEE6-AD2E98EF3737}" dt="2024-10-29T14:16:57.729" v="255" actId="14826"/>
          <ac:spMkLst>
            <pc:docMk/>
            <pc:sldMk cId="2230327904" sldId="2147327389"/>
            <ac:spMk id="19" creationId="{07028BB6-749B-B411-D84D-CE00D5703464}"/>
          </ac:spMkLst>
        </pc:spChg>
        <pc:grpChg chg="mod">
          <ac:chgData name="Polina Bila" userId="a486ecca-b8d2-43f9-9962-10d6c615b7b8" providerId="ADAL" clId="{50F3D8DF-5615-4A96-BEE6-AD2E98EF3737}" dt="2024-10-29T14:16:47.785" v="253" actId="14826"/>
          <ac:grpSpMkLst>
            <pc:docMk/>
            <pc:sldMk cId="2230327904" sldId="2147327389"/>
            <ac:grpSpMk id="28" creationId="{17113765-CD4E-52B0-7363-33CEE21A4CB7}"/>
          </ac:grpSpMkLst>
        </pc:grpChg>
        <pc:grpChg chg="mod">
          <ac:chgData name="Polina Bila" userId="a486ecca-b8d2-43f9-9962-10d6c615b7b8" providerId="ADAL" clId="{50F3D8DF-5615-4A96-BEE6-AD2E98EF3737}" dt="2024-10-29T14:16:53.692" v="254" actId="14826"/>
          <ac:grpSpMkLst>
            <pc:docMk/>
            <pc:sldMk cId="2230327904" sldId="2147327389"/>
            <ac:grpSpMk id="29" creationId="{E609F342-5552-3A65-C089-2A9EEC2581CE}"/>
          </ac:grpSpMkLst>
        </pc:grpChg>
        <pc:grpChg chg="mod">
          <ac:chgData name="Polina Bila" userId="a486ecca-b8d2-43f9-9962-10d6c615b7b8" providerId="ADAL" clId="{50F3D8DF-5615-4A96-BEE6-AD2E98EF3737}" dt="2024-10-29T14:16:57.729" v="255" actId="14826"/>
          <ac:grpSpMkLst>
            <pc:docMk/>
            <pc:sldMk cId="2230327904" sldId="2147327389"/>
            <ac:grpSpMk id="30" creationId="{234D47E6-C479-D09C-BC05-8CD15BB2395C}"/>
          </ac:grpSpMkLst>
        </pc:grpChg>
        <pc:picChg chg="mod">
          <ac:chgData name="Polina Bila" userId="a486ecca-b8d2-43f9-9962-10d6c615b7b8" providerId="ADAL" clId="{50F3D8DF-5615-4A96-BEE6-AD2E98EF3737}" dt="2024-10-29T14:16:47.785" v="253" actId="14826"/>
          <ac:picMkLst>
            <pc:docMk/>
            <pc:sldMk cId="2230327904" sldId="2147327389"/>
            <ac:picMk id="13" creationId="{D386BB09-8538-BDFC-42EB-CF6BCE7D4C56}"/>
          </ac:picMkLst>
        </pc:picChg>
        <pc:picChg chg="mod">
          <ac:chgData name="Polina Bila" userId="a486ecca-b8d2-43f9-9962-10d6c615b7b8" providerId="ADAL" clId="{50F3D8DF-5615-4A96-BEE6-AD2E98EF3737}" dt="2024-10-29T14:16:53.692" v="254" actId="14826"/>
          <ac:picMkLst>
            <pc:docMk/>
            <pc:sldMk cId="2230327904" sldId="2147327389"/>
            <ac:picMk id="15" creationId="{E6FEC544-9C22-E652-B8F5-1DF74FD3AB90}"/>
          </ac:picMkLst>
        </pc:picChg>
        <pc:picChg chg="mod">
          <ac:chgData name="Polina Bila" userId="a486ecca-b8d2-43f9-9962-10d6c615b7b8" providerId="ADAL" clId="{50F3D8DF-5615-4A96-BEE6-AD2E98EF3737}" dt="2024-10-29T14:16:57.729" v="255" actId="14826"/>
          <ac:picMkLst>
            <pc:docMk/>
            <pc:sldMk cId="2230327904" sldId="2147327389"/>
            <ac:picMk id="17" creationId="{DA852997-EF3E-DFD1-9EA7-786846AFECD4}"/>
          </ac:picMkLst>
        </pc:picChg>
        <pc:picChg chg="mod">
          <ac:chgData name="Polina Bila" userId="a486ecca-b8d2-43f9-9962-10d6c615b7b8" providerId="ADAL" clId="{50F3D8DF-5615-4A96-BEE6-AD2E98EF3737}" dt="2024-10-29T14:17:11.824" v="257"/>
          <ac:picMkLst>
            <pc:docMk/>
            <pc:sldMk cId="2230327904" sldId="2147327389"/>
            <ac:picMk id="21" creationId="{31293FB1-673E-44F1-A67B-56EDCF190E66}"/>
          </ac:picMkLst>
        </pc:picChg>
        <pc:picChg chg="mod">
          <ac:chgData name="Polina Bila" userId="a486ecca-b8d2-43f9-9962-10d6c615b7b8" providerId="ADAL" clId="{50F3D8DF-5615-4A96-BEE6-AD2E98EF3737}" dt="2024-10-29T14:17:17.918" v="258"/>
          <ac:picMkLst>
            <pc:docMk/>
            <pc:sldMk cId="2230327904" sldId="2147327389"/>
            <ac:picMk id="23" creationId="{739EBDEC-96C4-AB07-C052-CE3828A37E05}"/>
          </ac:picMkLst>
        </pc:picChg>
        <pc:picChg chg="mod">
          <ac:chgData name="Polina Bila" userId="a486ecca-b8d2-43f9-9962-10d6c615b7b8" providerId="ADAL" clId="{50F3D8DF-5615-4A96-BEE6-AD2E98EF3737}" dt="2024-10-29T14:17:32.188" v="260"/>
          <ac:picMkLst>
            <pc:docMk/>
            <pc:sldMk cId="2230327904" sldId="2147327389"/>
            <ac:picMk id="25" creationId="{73A11D71-18B8-D3AF-1894-956D252F8157}"/>
          </ac:picMkLst>
        </pc:picChg>
      </pc:sldChg>
      <pc:sldChg chg="modSp add mod">
        <pc:chgData name="Polina Bila" userId="a486ecca-b8d2-43f9-9962-10d6c615b7b8" providerId="ADAL" clId="{50F3D8DF-5615-4A96-BEE6-AD2E98EF3737}" dt="2024-10-29T14:20:33.520" v="273" actId="18131"/>
        <pc:sldMkLst>
          <pc:docMk/>
          <pc:sldMk cId="2613025116" sldId="2147327390"/>
        </pc:sldMkLst>
        <pc:spChg chg="mod">
          <ac:chgData name="Polina Bila" userId="a486ecca-b8d2-43f9-9962-10d6c615b7b8" providerId="ADAL" clId="{50F3D8DF-5615-4A96-BEE6-AD2E98EF3737}" dt="2024-10-29T14:03:14.048" v="66"/>
          <ac:spMkLst>
            <pc:docMk/>
            <pc:sldMk cId="2613025116" sldId="2147327390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3:57:56.272" v="25" actId="27636"/>
          <ac:spMkLst>
            <pc:docMk/>
            <pc:sldMk cId="2613025116" sldId="2147327390"/>
            <ac:spMk id="8" creationId="{40256A99-F814-79BA-5B82-334E3BDF3367}"/>
          </ac:spMkLst>
        </pc:spChg>
        <pc:spChg chg="mod">
          <ac:chgData name="Polina Bila" userId="a486ecca-b8d2-43f9-9962-10d6c615b7b8" providerId="ADAL" clId="{50F3D8DF-5615-4A96-BEE6-AD2E98EF3737}" dt="2024-10-29T14:19:46.238" v="261" actId="14826"/>
          <ac:spMkLst>
            <pc:docMk/>
            <pc:sldMk cId="2613025116" sldId="2147327390"/>
            <ac:spMk id="10" creationId="{C2BB87A3-75B1-8D38-0B53-934AA858CE25}"/>
          </ac:spMkLst>
        </pc:spChg>
        <pc:spChg chg="mod">
          <ac:chgData name="Polina Bila" userId="a486ecca-b8d2-43f9-9962-10d6c615b7b8" providerId="ADAL" clId="{50F3D8DF-5615-4A96-BEE6-AD2E98EF3737}" dt="2024-10-29T14:19:50.938" v="262" actId="14826"/>
          <ac:spMkLst>
            <pc:docMk/>
            <pc:sldMk cId="2613025116" sldId="2147327390"/>
            <ac:spMk id="18" creationId="{02FC8447-2BA8-6BF5-65C9-D50E60E159DB}"/>
          </ac:spMkLst>
        </pc:spChg>
        <pc:spChg chg="mod">
          <ac:chgData name="Polina Bila" userId="a486ecca-b8d2-43f9-9962-10d6c615b7b8" providerId="ADAL" clId="{50F3D8DF-5615-4A96-BEE6-AD2E98EF3737}" dt="2024-10-29T14:20:27.706" v="270" actId="14100"/>
          <ac:spMkLst>
            <pc:docMk/>
            <pc:sldMk cId="2613025116" sldId="2147327390"/>
            <ac:spMk id="19" creationId="{07028BB6-749B-B411-D84D-CE00D5703464}"/>
          </ac:spMkLst>
        </pc:spChg>
        <pc:grpChg chg="mod">
          <ac:chgData name="Polina Bila" userId="a486ecca-b8d2-43f9-9962-10d6c615b7b8" providerId="ADAL" clId="{50F3D8DF-5615-4A96-BEE6-AD2E98EF3737}" dt="2024-10-29T14:19:46.238" v="261" actId="14826"/>
          <ac:grpSpMkLst>
            <pc:docMk/>
            <pc:sldMk cId="2613025116" sldId="2147327390"/>
            <ac:grpSpMk id="2" creationId="{5439CB00-28D0-D30A-1731-3D4A53A4DA76}"/>
          </ac:grpSpMkLst>
        </pc:grpChg>
        <pc:grpChg chg="mod">
          <ac:chgData name="Polina Bila" userId="a486ecca-b8d2-43f9-9962-10d6c615b7b8" providerId="ADAL" clId="{50F3D8DF-5615-4A96-BEE6-AD2E98EF3737}" dt="2024-10-29T14:19:50.938" v="262" actId="14826"/>
          <ac:grpSpMkLst>
            <pc:docMk/>
            <pc:sldMk cId="2613025116" sldId="2147327390"/>
            <ac:grpSpMk id="4" creationId="{325C83B7-1EA7-134C-0564-DD08522290AE}"/>
          </ac:grpSpMkLst>
        </pc:grpChg>
        <pc:grpChg chg="mod">
          <ac:chgData name="Polina Bila" userId="a486ecca-b8d2-43f9-9962-10d6c615b7b8" providerId="ADAL" clId="{50F3D8DF-5615-4A96-BEE6-AD2E98EF3737}" dt="2024-10-29T14:20:27.706" v="270" actId="14100"/>
          <ac:grpSpMkLst>
            <pc:docMk/>
            <pc:sldMk cId="2613025116" sldId="2147327390"/>
            <ac:grpSpMk id="5" creationId="{868F59A3-E3B4-9D41-6C73-361B7ED0ADE7}"/>
          </ac:grpSpMkLst>
        </pc:grpChg>
        <pc:picChg chg="mod">
          <ac:chgData name="Polina Bila" userId="a486ecca-b8d2-43f9-9962-10d6c615b7b8" providerId="ADAL" clId="{50F3D8DF-5615-4A96-BEE6-AD2E98EF3737}" dt="2024-10-29T14:20:20.165" v="267" actId="18131"/>
          <ac:picMkLst>
            <pc:docMk/>
            <pc:sldMk cId="2613025116" sldId="2147327390"/>
            <ac:picMk id="21" creationId="{31293FB1-673E-44F1-A67B-56EDCF190E66}"/>
          </ac:picMkLst>
        </pc:picChg>
        <pc:picChg chg="mod">
          <ac:chgData name="Polina Bila" userId="a486ecca-b8d2-43f9-9962-10d6c615b7b8" providerId="ADAL" clId="{50F3D8DF-5615-4A96-BEE6-AD2E98EF3737}" dt="2024-10-29T14:19:50.938" v="262" actId="14826"/>
          <ac:picMkLst>
            <pc:docMk/>
            <pc:sldMk cId="2613025116" sldId="2147327390"/>
            <ac:picMk id="23" creationId="{739EBDEC-96C4-AB07-C052-CE3828A37E05}"/>
          </ac:picMkLst>
        </pc:picChg>
        <pc:picChg chg="mod">
          <ac:chgData name="Polina Bila" userId="a486ecca-b8d2-43f9-9962-10d6c615b7b8" providerId="ADAL" clId="{50F3D8DF-5615-4A96-BEE6-AD2E98EF3737}" dt="2024-10-29T14:20:33.520" v="273" actId="18131"/>
          <ac:picMkLst>
            <pc:docMk/>
            <pc:sldMk cId="2613025116" sldId="2147327390"/>
            <ac:picMk id="25" creationId="{73A11D71-18B8-D3AF-1894-956D252F81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D79D9-E2D0-4423-82E0-188E131DBA9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BE11-E25A-4374-A9F9-34BAE28F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9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51ADA-754E-49C8-A747-6139ED723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5FC46E-01D4-2849-4F69-0A26F1FE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6891" y="116114"/>
            <a:ext cx="6628860" cy="6625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756" y="5874694"/>
            <a:ext cx="1081746" cy="6691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89258" y="2522462"/>
            <a:ext cx="4439920" cy="626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89258" y="3709005"/>
            <a:ext cx="443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2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4" name="bg object 19">
            <a:extLst>
              <a:ext uri="{FF2B5EF4-FFF2-40B4-BE49-F238E27FC236}">
                <a16:creationId xmlns:a16="http://schemas.microsoft.com/office/drawing/2014/main" id="{9A9E84C0-4BCD-412B-9327-C5B3603A0678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1253" y="4988355"/>
            <a:ext cx="1365249" cy="6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1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B78703-5421-8D34-F342-E0D68DA7B59D}"/>
              </a:ext>
            </a:extLst>
          </p:cNvPr>
          <p:cNvSpPr/>
          <p:nvPr userDrawn="1"/>
        </p:nvSpPr>
        <p:spPr>
          <a:xfrm>
            <a:off x="394412" y="406400"/>
            <a:ext cx="11411507" cy="5748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A9BEEBD-FA10-7363-95F0-DFBC2C0C2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3664" y="2032000"/>
            <a:ext cx="2793639" cy="279363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7E7A3C7-97A9-0E37-7282-5CDBF1CA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1715" y="980574"/>
            <a:ext cx="6969685" cy="336718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“Quote”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C3D7F63-055E-372F-51E5-005232A75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716" y="4518455"/>
            <a:ext cx="6969685" cy="1025493"/>
          </a:xfrm>
          <a:prstGeom prst="rect">
            <a:avLst/>
          </a:prstGeom>
        </p:spPr>
        <p:txBody>
          <a:bodyPr/>
          <a:lstStyle>
            <a:lvl1pPr>
              <a:defRPr sz="1800" b="1" i="0" cap="none" spc="0">
                <a:ln w="0"/>
                <a:solidFill>
                  <a:schemeClr val="tx2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Author</a:t>
            </a:r>
            <a:endParaRPr lang="en-US"/>
          </a:p>
        </p:txBody>
      </p:sp>
      <p:sp>
        <p:nvSpPr>
          <p:cNvPr id="20" name="Espace réservé du numéro de diapositive 8">
            <a:extLst>
              <a:ext uri="{FF2B5EF4-FFF2-40B4-BE49-F238E27FC236}">
                <a16:creationId xmlns:a16="http://schemas.microsoft.com/office/drawing/2014/main" id="{8AE52DD2-7FC2-5BA3-B052-1067BB3F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123BEC-2D68-D642-42FC-9DE86BC16EB9}"/>
              </a:ext>
            </a:extLst>
          </p:cNvPr>
          <p:cNvCxnSpPr>
            <a:cxnSpLocks/>
          </p:cNvCxnSpPr>
          <p:nvPr userDrawn="1"/>
        </p:nvCxnSpPr>
        <p:spPr>
          <a:xfrm>
            <a:off x="394412" y="6509583"/>
            <a:ext cx="10866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7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8067554" y="555171"/>
            <a:ext cx="0" cy="53177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398761"/>
            <a:ext cx="3201493" cy="319517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78782D-3468-F382-9D8B-9B59A3659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8163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9B54EFC-B9B4-7355-F5AA-F41DAE8ED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525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4ACA963-A92C-2A5E-2878-DC460F1736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63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2EBC37-7E9E-B538-4A88-CDEEB2865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9525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E9F5D185-4CC4-679B-6895-C93296AF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9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2888588"/>
            <a:ext cx="3131243" cy="65455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96C4CF5-79CF-49FB-CC4F-A3DBAE0A3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4946" y="1341054"/>
            <a:ext cx="6816014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p.1 	Title section</a:t>
            </a:r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B7365F2B-B792-0029-A3F8-A210E01F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6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>
            <a:extLst>
              <a:ext uri="{FF2B5EF4-FFF2-40B4-BE49-F238E27FC236}">
                <a16:creationId xmlns:a16="http://schemas.microsoft.com/office/drawing/2014/main" id="{E69FE3F9-7503-B8BF-5AF5-34C3EDF8FA3C}"/>
              </a:ext>
            </a:extLst>
          </p:cNvPr>
          <p:cNvSpPr/>
          <p:nvPr userDrawn="1"/>
        </p:nvSpPr>
        <p:spPr>
          <a:xfrm>
            <a:off x="1" y="-3"/>
            <a:ext cx="5715421" cy="6858449"/>
          </a:xfrm>
          <a:custGeom>
            <a:avLst/>
            <a:gdLst>
              <a:gd name="connsiteX0" fmla="*/ 0 w 5715421"/>
              <a:gd name="connsiteY0" fmla="*/ 0 h 6858449"/>
              <a:gd name="connsiteX1" fmla="*/ 4795519 w 5715421"/>
              <a:gd name="connsiteY1" fmla="*/ 0 h 6858449"/>
              <a:gd name="connsiteX2" fmla="*/ 4795519 w 5715421"/>
              <a:gd name="connsiteY2" fmla="*/ 3 h 6858449"/>
              <a:gd name="connsiteX3" fmla="*/ 4854911 w 5715421"/>
              <a:gd name="connsiteY3" fmla="*/ 3 h 6858449"/>
              <a:gd name="connsiteX4" fmla="*/ 5715421 w 5715421"/>
              <a:gd name="connsiteY4" fmla="*/ 3 h 6858449"/>
              <a:gd name="connsiteX5" fmla="*/ 5708685 w 5715421"/>
              <a:gd name="connsiteY5" fmla="*/ 14160 h 6858449"/>
              <a:gd name="connsiteX6" fmla="*/ 4919200 w 5715421"/>
              <a:gd name="connsiteY6" fmla="*/ 3464564 h 6858449"/>
              <a:gd name="connsiteX7" fmla="*/ 5638396 w 5715421"/>
              <a:gd name="connsiteY7" fmla="*/ 6707689 h 6858449"/>
              <a:gd name="connsiteX8" fmla="*/ 5707693 w 5715421"/>
              <a:gd name="connsiteY8" fmla="*/ 6858003 h 6858449"/>
              <a:gd name="connsiteX9" fmla="*/ 4854911 w 5715421"/>
              <a:gd name="connsiteY9" fmla="*/ 6858003 h 6858449"/>
              <a:gd name="connsiteX10" fmla="*/ 4854911 w 5715421"/>
              <a:gd name="connsiteY10" fmla="*/ 6858449 h 6858449"/>
              <a:gd name="connsiteX11" fmla="*/ 1303412 w 5715421"/>
              <a:gd name="connsiteY11" fmla="*/ 6858449 h 6858449"/>
              <a:gd name="connsiteX12" fmla="*/ 1303412 w 5715421"/>
              <a:gd name="connsiteY12" fmla="*/ 6857999 h 6858449"/>
              <a:gd name="connsiteX13" fmla="*/ 0 w 5715421"/>
              <a:gd name="connsiteY13" fmla="*/ 6857999 h 685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21" h="6858449">
                <a:moveTo>
                  <a:pt x="0" y="0"/>
                </a:moveTo>
                <a:lnTo>
                  <a:pt x="4795519" y="0"/>
                </a:lnTo>
                <a:lnTo>
                  <a:pt x="4795519" y="3"/>
                </a:lnTo>
                <a:lnTo>
                  <a:pt x="4854911" y="3"/>
                </a:lnTo>
                <a:lnTo>
                  <a:pt x="5715421" y="3"/>
                </a:lnTo>
                <a:lnTo>
                  <a:pt x="5708685" y="14160"/>
                </a:lnTo>
                <a:cubicBezTo>
                  <a:pt x="5441985" y="591062"/>
                  <a:pt x="4915768" y="1940164"/>
                  <a:pt x="4919200" y="3464564"/>
                </a:cubicBezTo>
                <a:cubicBezTo>
                  <a:pt x="4922345" y="4861931"/>
                  <a:pt x="5361351" y="6086257"/>
                  <a:pt x="5638396" y="6707689"/>
                </a:cubicBezTo>
                <a:lnTo>
                  <a:pt x="5707693" y="6858003"/>
                </a:lnTo>
                <a:lnTo>
                  <a:pt x="4854911" y="6858003"/>
                </a:lnTo>
                <a:lnTo>
                  <a:pt x="4854911" y="6858449"/>
                </a:lnTo>
                <a:lnTo>
                  <a:pt x="1303412" y="6858449"/>
                </a:lnTo>
                <a:lnTo>
                  <a:pt x="130341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23576" y="3312436"/>
            <a:ext cx="548362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751981"/>
            <a:ext cx="3931600" cy="249316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3729" y="3429446"/>
            <a:ext cx="5467232" cy="23878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3577" y="751981"/>
            <a:ext cx="5467794" cy="2493166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Espace réservé du numéro de diapositive 8">
            <a:extLst>
              <a:ext uri="{FF2B5EF4-FFF2-40B4-BE49-F238E27FC236}">
                <a16:creationId xmlns:a16="http://schemas.microsoft.com/office/drawing/2014/main" id="{38FF2A18-F7E4-9591-AAAB-D39E635AB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4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A8CEF-8539-5F2D-63F8-506B97CBF21E}"/>
              </a:ext>
            </a:extLst>
          </p:cNvPr>
          <p:cNvSpPr/>
          <p:nvPr userDrawn="1"/>
        </p:nvSpPr>
        <p:spPr>
          <a:xfrm>
            <a:off x="-160892" y="0"/>
            <a:ext cx="79868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BE36239A-D55A-E3FD-678E-2C83E0150EA2}"/>
              </a:ext>
            </a:extLst>
          </p:cNvPr>
          <p:cNvSpPr/>
          <p:nvPr userDrawn="1"/>
        </p:nvSpPr>
        <p:spPr>
          <a:xfrm flipV="1">
            <a:off x="7037525" y="0"/>
            <a:ext cx="5154475" cy="6857999"/>
          </a:xfrm>
          <a:custGeom>
            <a:avLst/>
            <a:gdLst>
              <a:gd name="connsiteX0" fmla="*/ 796238 w 5154475"/>
              <a:gd name="connsiteY0" fmla="*/ 6857999 h 6857999"/>
              <a:gd name="connsiteX1" fmla="*/ 5154475 w 5154475"/>
              <a:gd name="connsiteY1" fmla="*/ 6857999 h 6857999"/>
              <a:gd name="connsiteX2" fmla="*/ 5154475 w 5154475"/>
              <a:gd name="connsiteY2" fmla="*/ 0 h 6857999"/>
              <a:gd name="connsiteX3" fmla="*/ 788510 w 5154475"/>
              <a:gd name="connsiteY3" fmla="*/ 0 h 6857999"/>
              <a:gd name="connsiteX4" fmla="*/ 719213 w 5154475"/>
              <a:gd name="connsiteY4" fmla="*/ 150313 h 6857999"/>
              <a:gd name="connsiteX5" fmla="*/ 17 w 5154475"/>
              <a:gd name="connsiteY5" fmla="*/ 3393438 h 6857999"/>
              <a:gd name="connsiteX6" fmla="*/ 789502 w 5154475"/>
              <a:gd name="connsiteY6" fmla="*/ 68438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4475" h="6857999">
                <a:moveTo>
                  <a:pt x="796238" y="6857999"/>
                </a:moveTo>
                <a:lnTo>
                  <a:pt x="5154475" y="6857999"/>
                </a:lnTo>
                <a:lnTo>
                  <a:pt x="5154475" y="0"/>
                </a:lnTo>
                <a:lnTo>
                  <a:pt x="788510" y="0"/>
                </a:lnTo>
                <a:lnTo>
                  <a:pt x="719213" y="150313"/>
                </a:lnTo>
                <a:cubicBezTo>
                  <a:pt x="442168" y="771745"/>
                  <a:pt x="3162" y="1996071"/>
                  <a:pt x="17" y="3393438"/>
                </a:cubicBezTo>
                <a:cubicBezTo>
                  <a:pt x="-3415" y="4917838"/>
                  <a:pt x="522802" y="6266940"/>
                  <a:pt x="789502" y="6843842"/>
                </a:cubicBezTo>
                <a:close/>
              </a:path>
            </a:pathLst>
          </a:cu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691200" y="3312436"/>
            <a:ext cx="57756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4848" y="1084085"/>
            <a:ext cx="3424596" cy="216106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183" y="3429447"/>
            <a:ext cx="5737601" cy="155969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200" y="1084085"/>
            <a:ext cx="5737601" cy="216106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88BE8F-9174-D47B-5E57-0F7624A65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56"/>
          <a:stretch/>
        </p:blipFill>
        <p:spPr>
          <a:xfrm>
            <a:off x="11511279" y="6308809"/>
            <a:ext cx="245667" cy="40320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79F05A-DFA6-66E8-5BEC-079A955057C3}"/>
              </a:ext>
            </a:extLst>
          </p:cNvPr>
          <p:cNvCxnSpPr>
            <a:cxnSpLocks/>
          </p:cNvCxnSpPr>
          <p:nvPr userDrawn="1"/>
        </p:nvCxnSpPr>
        <p:spPr>
          <a:xfrm>
            <a:off x="0" y="6509583"/>
            <a:ext cx="112611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4187916B-E1BD-5589-DE61-93D096AF2C07}"/>
              </a:ext>
            </a:extLst>
          </p:cNvPr>
          <p:cNvSpPr txBox="1">
            <a:spLocks/>
          </p:cNvSpPr>
          <p:nvPr userDrawn="1"/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A75652-2DD9-2242-928B-C4408E21A69B}" type="slidenum">
              <a:rPr lang="en-GB" smtClean="0">
                <a:solidFill>
                  <a:schemeClr val="tx2"/>
                </a:solidFill>
              </a:rPr>
              <a:pPr/>
              <a:t>‹#›</a:t>
            </a:fld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7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DE9816CC-37AC-4189-E877-9F2E6AD8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365382"/>
            <a:ext cx="10799759" cy="677108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z="4400" b="1">
                <a:solidFill>
                  <a:schemeClr val="tx1"/>
                </a:solidFill>
              </a:rPr>
              <a:t>Click to edit Master title style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07055E5-BC58-71B7-0342-1ECEC1A14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2168344"/>
            <a:ext cx="10504314" cy="276999"/>
          </a:xfrm>
        </p:spPr>
        <p:txBody>
          <a:bodyPr anchor="t"/>
          <a:lstStyle>
            <a:lvl1pPr>
              <a:defRPr b="1"/>
            </a:lvl1pPr>
          </a:lstStyle>
          <a:p>
            <a:pPr lvl="0"/>
            <a:r>
              <a:rPr lang="en-US" sz="180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A123FF1-FC91-CD67-CE65-AE5EEC1D5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847838"/>
            <a:ext cx="10806575" cy="35413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43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8E74B13-D3C2-1ABE-3B41-790E9100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11384"/>
            <a:ext cx="10799759" cy="61555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b="1"/>
              <a:t>Click to edit Master title style</a:t>
            </a:r>
            <a:endParaRPr lang="en-US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1A848B-8D49-3157-6300-73289E3D2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1514421"/>
            <a:ext cx="10504314" cy="27699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77CEFE8-645E-5CD1-4216-723602A6D4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069404"/>
            <a:ext cx="10806575" cy="31476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74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32000"/>
            <a:ext cx="8777816" cy="188499"/>
          </a:xfrm>
        </p:spPr>
        <p:txBody>
          <a:bodyPr lIns="0" tIns="0" rIns="0" bIns="0"/>
          <a:lstStyle>
            <a:lvl1pPr>
              <a:defRPr sz="1067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1221-0080-4FE6-8211-FE3705CB76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F56473E-1AE3-B977-69FF-FEA87FC2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E2392D67-23BF-2327-E30B-8A342EB4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7D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1221-0080-4FE6-8211-FE3705CB76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703950" y="6090810"/>
            <a:ext cx="236220" cy="18711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C41C41EC-8816-A10A-C1BA-4CA304F93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9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1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3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3F5276-780B-D2DD-51CE-2DDC945891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00"/>
          <a:stretch/>
        </p:blipFill>
        <p:spPr>
          <a:xfrm>
            <a:off x="11511280" y="6308809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47D69-D11F-86E8-B1FC-5B38F45E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32C5D15-37B3-D8FB-8490-BEF82E743F0B}"/>
              </a:ext>
            </a:extLst>
          </p:cNvPr>
          <p:cNvCxnSpPr>
            <a:cxnSpLocks/>
          </p:cNvCxnSpPr>
          <p:nvPr/>
        </p:nvCxnSpPr>
        <p:spPr>
          <a:xfrm>
            <a:off x="692993" y="6509583"/>
            <a:ext cx="10568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8637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25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0C5E-309C-853A-CD16-BBD4B8A3B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258" y="2708642"/>
            <a:ext cx="4439920" cy="626533"/>
          </a:xfrm>
        </p:spPr>
        <p:txBody>
          <a:bodyPr/>
          <a:lstStyle/>
          <a:p>
            <a:r>
              <a:rPr lang="en-US"/>
              <a:t>Integrity Moments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12DB-30F6-4D40-3323-123676DB2A1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89563" y="3700463"/>
            <a:ext cx="4440237" cy="553998"/>
          </a:xfrm>
        </p:spPr>
        <p:txBody>
          <a:bodyPr/>
          <a:lstStyle/>
          <a:p>
            <a:r>
              <a:rPr lang="en-US" sz="1800" dirty="0"/>
              <a:t>Case Overview:</a:t>
            </a:r>
            <a:br>
              <a:rPr lang="en-US" sz="1800" dirty="0"/>
            </a:br>
            <a:r>
              <a:rPr lang="de-DE" sz="1800" dirty="0"/>
              <a:t>WABE e.V. and MH Müller Handels GmbH</a:t>
            </a:r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19024C-3C50-7E9F-1DBD-BDD94FA65FC6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15102" r="28802" b="15102"/>
          <a:stretch/>
        </p:blipFill>
        <p:spPr bwMode="auto">
          <a:xfrm>
            <a:off x="1371600" y="2168525"/>
            <a:ext cx="2519363" cy="25209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8AA88-839B-0FE7-87D2-7B42756D9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1" b="-537"/>
          <a:stretch/>
        </p:blipFill>
        <p:spPr bwMode="auto">
          <a:xfrm>
            <a:off x="-1587" y="7097485"/>
            <a:ext cx="12193588" cy="6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DD9F165-8F52-CAE3-D71D-82DE0CEDC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85" b="21719"/>
          <a:stretch/>
        </p:blipFill>
        <p:spPr bwMode="auto">
          <a:xfrm>
            <a:off x="-1587" y="-1"/>
            <a:ext cx="12193588" cy="24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235615"/>
            <a:ext cx="10799759" cy="923330"/>
          </a:xfrm>
        </p:spPr>
        <p:txBody>
          <a:bodyPr>
            <a:normAutofit/>
          </a:bodyPr>
          <a:lstStyle/>
          <a:p>
            <a:pPr rtl="0"/>
            <a:r>
              <a:rPr kumimoji="0" lang="en-GB" sz="6000" b="1" i="0" u="none" strike="noStrike" kern="1200" cap="none" spc="-17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Case overview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2" name="ZoneTexte 47">
            <a:extLst>
              <a:ext uri="{FF2B5EF4-FFF2-40B4-BE49-F238E27FC236}">
                <a16:creationId xmlns:a16="http://schemas.microsoft.com/office/drawing/2014/main" id="{C7524B50-B892-85E7-744B-A4432CC132E6}"/>
              </a:ext>
            </a:extLst>
          </p:cNvPr>
          <p:cNvSpPr txBox="1"/>
          <p:nvPr/>
        </p:nvSpPr>
        <p:spPr>
          <a:xfrm>
            <a:off x="693275" y="2955123"/>
            <a:ext cx="3764425" cy="2014360"/>
          </a:xfrm>
          <a:prstGeom prst="rect">
            <a:avLst/>
          </a:prstGeom>
          <a:noFill/>
          <a:ln>
            <a:noFill/>
          </a:ln>
        </p:spPr>
        <p:txBody>
          <a:bodyPr wrap="square" tIns="120000" bIns="167999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rPr>
              <a:t>German companies prohibited employees from wearing visible religious symbols.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0A692-D478-87CA-92E6-23ADB586BF56}"/>
              </a:ext>
            </a:extLst>
          </p:cNvPr>
          <p:cNvGrpSpPr/>
          <p:nvPr/>
        </p:nvGrpSpPr>
        <p:grpSpPr>
          <a:xfrm>
            <a:off x="4802987" y="2955123"/>
            <a:ext cx="3562800" cy="3344852"/>
            <a:chOff x="4278815" y="2955123"/>
            <a:chExt cx="3562800" cy="3344852"/>
          </a:xfrm>
        </p:grpSpPr>
        <p:sp>
          <p:nvSpPr>
            <p:cNvPr id="14" name="object 30">
              <a:extLst>
                <a:ext uri="{FF2B5EF4-FFF2-40B4-BE49-F238E27FC236}">
                  <a16:creationId xmlns:a16="http://schemas.microsoft.com/office/drawing/2014/main" id="{BCF513AF-4B91-45CD-106C-144335E173E4}"/>
                </a:ext>
              </a:extLst>
            </p:cNvPr>
            <p:cNvSpPr txBox="1"/>
            <p:nvPr/>
          </p:nvSpPr>
          <p:spPr>
            <a:xfrm>
              <a:off x="5196000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Key fact</a:t>
              </a:r>
            </a:p>
          </p:txBody>
        </p:sp>
        <p:sp>
          <p:nvSpPr>
            <p:cNvPr id="15" name="ZoneTexte 47">
              <a:extLst>
                <a:ext uri="{FF2B5EF4-FFF2-40B4-BE49-F238E27FC236}">
                  <a16:creationId xmlns:a16="http://schemas.microsoft.com/office/drawing/2014/main" id="{B454CF5A-BB3C-F087-8838-21D16A35D935}"/>
                </a:ext>
              </a:extLst>
            </p:cNvPr>
            <p:cNvSpPr txBox="1"/>
            <p:nvPr/>
          </p:nvSpPr>
          <p:spPr>
            <a:xfrm>
              <a:off x="4278815" y="5068869"/>
              <a:ext cx="3562800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+mn-ea"/>
                  <a:cs typeface="Gellix" pitchFamily="50" charset="0"/>
                </a:rPr>
                <a:t>CJEU ruled that such policies do not constitute direct discrimination but could lead to indirect discrimination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6" name="Image 24">
              <a:extLst>
                <a:ext uri="{FF2B5EF4-FFF2-40B4-BE49-F238E27FC236}">
                  <a16:creationId xmlns:a16="http://schemas.microsoft.com/office/drawing/2014/main" id="{C4C35B92-3F4A-838E-6EFA-25964D2D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429694" y="3572172"/>
              <a:ext cx="1319086" cy="131908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E0EFB0-3C78-575B-6944-EC1C8CDD956F}"/>
              </a:ext>
            </a:extLst>
          </p:cNvPr>
          <p:cNvGrpSpPr/>
          <p:nvPr/>
        </p:nvGrpSpPr>
        <p:grpSpPr>
          <a:xfrm>
            <a:off x="8610959" y="2955123"/>
            <a:ext cx="2880000" cy="3037076"/>
            <a:chOff x="8337285" y="2955123"/>
            <a:chExt cx="2880000" cy="3037076"/>
          </a:xfrm>
        </p:grpSpPr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415FA18B-5D30-892B-85DD-F3E26C363A95}"/>
                </a:ext>
              </a:extLst>
            </p:cNvPr>
            <p:cNvSpPr txBox="1"/>
            <p:nvPr/>
          </p:nvSpPr>
          <p:spPr>
            <a:xfrm>
              <a:off x="8877285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Impact</a:t>
              </a:r>
            </a:p>
          </p:txBody>
        </p:sp>
        <p:sp>
          <p:nvSpPr>
            <p:cNvPr id="18" name="ZoneTexte 47">
              <a:extLst>
                <a:ext uri="{FF2B5EF4-FFF2-40B4-BE49-F238E27FC236}">
                  <a16:creationId xmlns:a16="http://schemas.microsoft.com/office/drawing/2014/main" id="{2698B7CC-35E3-3132-76D2-A779AFBBC1CB}"/>
                </a:ext>
              </a:extLst>
            </p:cNvPr>
            <p:cNvSpPr txBox="1"/>
            <p:nvPr/>
          </p:nvSpPr>
          <p:spPr>
            <a:xfrm>
              <a:off x="8337285" y="5068869"/>
              <a:ext cx="28800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8044" marR="3387" lvl="0" indent="-423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ヒラギノ角ゴ Pro W3"/>
                  <a:cs typeface="Gellix" pitchFamily="50" charset="0"/>
                </a:rPr>
                <a:t>Sparked debate around religious freedom and workplace neutrality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9" name="Image 26">
              <a:extLst>
                <a:ext uri="{FF2B5EF4-FFF2-40B4-BE49-F238E27FC236}">
                  <a16:creationId xmlns:a16="http://schemas.microsoft.com/office/drawing/2014/main" id="{DBB87FB6-1CF4-96C3-4816-21B4122A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153514" y="3572172"/>
              <a:ext cx="1232302" cy="123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7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19220" r="650" b="55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What steps are you taking to mitigate the risk of unethical behavior or decisions that could damage the company’s reputation or stakeholder trust?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Have you sought feedback from other employees on whether your actions reflect integrity?</a:t>
            </a:r>
          </a:p>
        </p:txBody>
      </p:sp>
    </p:spTree>
    <p:extLst>
      <p:ext uri="{BB962C8B-B14F-4D97-AF65-F5344CB8AC3E}">
        <p14:creationId xmlns:p14="http://schemas.microsoft.com/office/powerpoint/2010/main" val="260249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D1F3109-55FA-6A08-05CC-D41EA066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36092" r="650" b="44549"/>
          <a:stretch/>
        </p:blipFill>
        <p:spPr bwMode="auto">
          <a:xfrm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chemeClr val="bg2"/>
                </a:solidFill>
              </a:rPr>
              <a:t>Integrity </a:t>
            </a:r>
            <a:r>
              <a:rPr lang="en-US" sz="3600" b="1" dirty="0">
                <a:solidFill>
                  <a:schemeClr val="bg2"/>
                </a:solidFill>
              </a:rPr>
              <a:t>Issues</a:t>
            </a:r>
            <a:endParaRPr lang="en-US" sz="3600" b="1" noProof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de-DE" dirty="0"/>
              <a:t>WABE e.V. and MH Müller Handels GmbH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2134174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Discrimination: </a:t>
            </a:r>
            <a:r>
              <a:rPr lang="en-US" sz="2400" dirty="0">
                <a:solidFill>
                  <a:schemeClr val="bg2"/>
                </a:solidFill>
              </a:rPr>
              <a:t>Selective enforcement of religious policies undermines fairness.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Training: </a:t>
            </a:r>
            <a:r>
              <a:rPr lang="en-US" sz="2400" dirty="0">
                <a:solidFill>
                  <a:schemeClr val="bg2"/>
                </a:solidFill>
              </a:rPr>
              <a:t>Lack of religious sensitivity training affects inclusivity.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Reputation: </a:t>
            </a:r>
            <a:r>
              <a:rPr lang="en-US" sz="2400" dirty="0">
                <a:solidFill>
                  <a:schemeClr val="bg2"/>
                </a:solidFill>
              </a:rPr>
              <a:t>Failure to accommodate diversity can harm company integrity.</a:t>
            </a:r>
          </a:p>
        </p:txBody>
      </p:sp>
    </p:spTree>
    <p:extLst>
      <p:ext uri="{BB962C8B-B14F-4D97-AF65-F5344CB8AC3E}">
        <p14:creationId xmlns:p14="http://schemas.microsoft.com/office/powerpoint/2010/main" val="1005478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6" t="23480" b="648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Do you take individual needs into consideration in your diversity and inclusion policy to create equity?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How would you respond when witnessing or experiencing microaggressions or exclusionary behavior?</a:t>
            </a:r>
          </a:p>
        </p:txBody>
      </p:sp>
    </p:spTree>
    <p:extLst>
      <p:ext uri="{BB962C8B-B14F-4D97-AF65-F5344CB8AC3E}">
        <p14:creationId xmlns:p14="http://schemas.microsoft.com/office/powerpoint/2010/main" val="277335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656B235-1E24-460A-E27B-7F49D90E5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6" t="45895" b="36077"/>
          <a:stretch/>
        </p:blipFill>
        <p:spPr bwMode="auto">
          <a:xfrm flipH="1"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chemeClr val="bg2"/>
                </a:solidFill>
              </a:rPr>
              <a:t>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de-DE" dirty="0"/>
              <a:t>WABE e.V. and MH Müller Handels GmbH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1573701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Outcome: </a:t>
            </a:r>
            <a:r>
              <a:rPr lang="en-US" sz="2400" dirty="0">
                <a:solidFill>
                  <a:schemeClr val="bg2"/>
                </a:solidFill>
              </a:rPr>
              <a:t>CJEU ruled policies may cause indirect discrimination if not justified.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Debate: </a:t>
            </a:r>
            <a:r>
              <a:rPr lang="en-US" sz="2400" dirty="0">
                <a:solidFill>
                  <a:schemeClr val="bg2"/>
                </a:solidFill>
              </a:rPr>
              <a:t>Raised discussions about balancing religious freedom with workplace neutrality.</a:t>
            </a:r>
          </a:p>
        </p:txBody>
      </p:sp>
    </p:spTree>
    <p:extLst>
      <p:ext uri="{BB962C8B-B14F-4D97-AF65-F5344CB8AC3E}">
        <p14:creationId xmlns:p14="http://schemas.microsoft.com/office/powerpoint/2010/main" val="399399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Related SDGs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de-DE" dirty="0"/>
              <a:t>WABE e.V. and MH Müller Handels GmbH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13765-CD4E-52B0-7363-33CEE21A4CB7}"/>
              </a:ext>
            </a:extLst>
          </p:cNvPr>
          <p:cNvGrpSpPr/>
          <p:nvPr/>
        </p:nvGrpSpPr>
        <p:grpSpPr>
          <a:xfrm>
            <a:off x="0" y="1765300"/>
            <a:ext cx="4064000" cy="4438370"/>
            <a:chOff x="0" y="1765300"/>
            <a:chExt cx="4064000" cy="4438370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A2194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3" t="3408" r="16843" b="3408"/>
            <a:stretch/>
          </p:blipFill>
          <p:spPr bwMode="auto">
            <a:xfrm flipH="1"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304797" y="5495784"/>
              <a:ext cx="37592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Ensuring anti-discrimination policies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86BB09-8538-BDFC-42EB-CF6BCE7D4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799" y="3946072"/>
              <a:ext cx="943428" cy="94342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09F342-5552-3A65-C089-2A9EEC2581CE}"/>
              </a:ext>
            </a:extLst>
          </p:cNvPr>
          <p:cNvGrpSpPr/>
          <p:nvPr/>
        </p:nvGrpSpPr>
        <p:grpSpPr>
          <a:xfrm>
            <a:off x="4064001" y="1765300"/>
            <a:ext cx="4064000" cy="4438370"/>
            <a:chOff x="4064001" y="1765300"/>
            <a:chExt cx="4064000" cy="44383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DD1367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20826" r="35532" b="3334"/>
            <a:stretch/>
          </p:blipFill>
          <p:spPr bwMode="auto">
            <a:xfrm flipH="1"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FEC544-9C22-E652-B8F5-1DF74FD3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8799" y="3946072"/>
              <a:ext cx="943428" cy="94342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368798" y="5495784"/>
              <a:ext cx="359954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Supporting accommodations for religious practices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4D47E6-C479-D09C-BC05-8CD15BB2395C}"/>
              </a:ext>
            </a:extLst>
          </p:cNvPr>
          <p:cNvGrpSpPr/>
          <p:nvPr/>
        </p:nvGrpSpPr>
        <p:grpSpPr>
          <a:xfrm>
            <a:off x="8127999" y="1765301"/>
            <a:ext cx="4064000" cy="4438369"/>
            <a:chOff x="8127999" y="1765301"/>
            <a:chExt cx="4064000" cy="44383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rgbClr val="00689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852997-EF3E-DFD1-9EA7-786846AFE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32797" y="3946072"/>
              <a:ext cx="943428" cy="9434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432796" y="5495784"/>
              <a:ext cx="359954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Promoting inclusive workplaces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32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Key Learnings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de-DE" dirty="0"/>
              <a:t>WABE e.V. and MH Müller Handels GmbH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9CB00-28D0-D30A-1731-3D4A53A4DA76}"/>
              </a:ext>
            </a:extLst>
          </p:cNvPr>
          <p:cNvGrpSpPr/>
          <p:nvPr/>
        </p:nvGrpSpPr>
        <p:grpSpPr>
          <a:xfrm>
            <a:off x="0" y="1765300"/>
            <a:ext cx="4064000" cy="4576870"/>
            <a:chOff x="0" y="1765300"/>
            <a:chExt cx="4064000" cy="4576870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930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232230" y="5388063"/>
              <a:ext cx="35995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Commitment: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Leaders must demonstrate respect for all religious beliefs.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5C83B7-1EA7-134C-0564-DD08522290AE}"/>
              </a:ext>
            </a:extLst>
          </p:cNvPr>
          <p:cNvGrpSpPr/>
          <p:nvPr/>
        </p:nvGrpSpPr>
        <p:grpSpPr>
          <a:xfrm>
            <a:off x="4064001" y="1765300"/>
            <a:ext cx="4064000" cy="4576870"/>
            <a:chOff x="4064001" y="1765300"/>
            <a:chExt cx="4064000" cy="45768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296229" y="5388063"/>
              <a:ext cx="359954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Accommodations: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Flexibility with schedules or dress codes fosters inclusion.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8F59A3-E3B4-9D41-6C73-361B7ED0ADE7}"/>
              </a:ext>
            </a:extLst>
          </p:cNvPr>
          <p:cNvGrpSpPr/>
          <p:nvPr/>
        </p:nvGrpSpPr>
        <p:grpSpPr>
          <a:xfrm>
            <a:off x="8127999" y="1765301"/>
            <a:ext cx="4064000" cy="4576869"/>
            <a:chOff x="8127999" y="1765301"/>
            <a:chExt cx="4064000" cy="45768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360226" y="5388063"/>
              <a:ext cx="35995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Complaints: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spc="-2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Handle issues promptly and transparently.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02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4" b="2911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How can you help foster open discussions around diversity and inclusion within your team or department?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Can you recall a situation where you may have unintentionally excluded someone?</a:t>
            </a:r>
          </a:p>
        </p:txBody>
      </p:sp>
    </p:spTree>
    <p:extLst>
      <p:ext uri="{BB962C8B-B14F-4D97-AF65-F5344CB8AC3E}">
        <p14:creationId xmlns:p14="http://schemas.microsoft.com/office/powerpoint/2010/main" val="16855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Gellix">
      <a:majorFont>
        <a:latin typeface="Gellix"/>
        <a:ea typeface=""/>
        <a:cs typeface=""/>
      </a:majorFont>
      <a:minorFont>
        <a:latin typeface="Gelli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sz="2800" dirty="0" smtClean="0">
            <a:solidFill>
              <a:schemeClr val="bg1"/>
            </a:solidFill>
            <a:latin typeface="Gellix" pitchFamily="2" charset="77"/>
            <a:cs typeface="Gellix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17FBB870F2B40B2C27F404A3C9AE7" ma:contentTypeVersion="18" ma:contentTypeDescription="Create a new document." ma:contentTypeScope="" ma:versionID="9dfe44052c48b2cdde7d115352f0bcac">
  <xsd:schema xmlns:xsd="http://www.w3.org/2001/XMLSchema" xmlns:xs="http://www.w3.org/2001/XMLSchema" xmlns:p="http://schemas.microsoft.com/office/2006/metadata/properties" xmlns:ns2="c7150bb1-6ec7-4e6e-a39f-08664015849c" xmlns:ns3="012444fa-c912-44af-a71b-10ede049ac97" targetNamespace="http://schemas.microsoft.com/office/2006/metadata/properties" ma:root="true" ma:fieldsID="35da9b361e4ebb1dfca98bb43978e9be" ns2:_="" ns3:_="">
    <xsd:import namespace="c7150bb1-6ec7-4e6e-a39f-08664015849c"/>
    <xsd:import namespace="012444fa-c912-44af-a71b-10ede049ac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0bb1-6ec7-4e6e-a39f-086640158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924bb7-6388-4c7f-853e-08cd10629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444fa-c912-44af-a71b-10ede049ac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956288-f3f1-445f-98a6-e361f65e4b9a}" ma:internalName="TaxCatchAll" ma:showField="CatchAllData" ma:web="012444fa-c912-44af-a71b-10ede049ac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50bb1-6ec7-4e6e-a39f-08664015849c">
      <Terms xmlns="http://schemas.microsoft.com/office/infopath/2007/PartnerControls"/>
    </lcf76f155ced4ddcb4097134ff3c332f>
    <TaxCatchAll xmlns="012444fa-c912-44af-a71b-10ede049ac97" xsi:nil="true"/>
  </documentManagement>
</p:properties>
</file>

<file path=customXml/itemProps1.xml><?xml version="1.0" encoding="utf-8"?>
<ds:datastoreItem xmlns:ds="http://schemas.openxmlformats.org/officeDocument/2006/customXml" ds:itemID="{B37E520E-DF31-48AF-B10D-8911C5A70105}"/>
</file>

<file path=customXml/itemProps2.xml><?xml version="1.0" encoding="utf-8"?>
<ds:datastoreItem xmlns:ds="http://schemas.openxmlformats.org/officeDocument/2006/customXml" ds:itemID="{E0D18D84-7EF9-4076-B88E-CDEE65A140F5}"/>
</file>

<file path=customXml/itemProps3.xml><?xml version="1.0" encoding="utf-8"?>
<ds:datastoreItem xmlns:ds="http://schemas.openxmlformats.org/officeDocument/2006/customXml" ds:itemID="{3A6D1CE4-4712-4183-AD45-104C30580B35}"/>
</file>

<file path=docMetadata/LabelInfo.xml><?xml version="1.0" encoding="utf-8"?>
<clbl:labelList xmlns:clbl="http://schemas.microsoft.com/office/2020/mipLabelMetadata">
  <clbl:label id="{703102eb-3edc-468e-bf93-6d4f0ed8ddc6}" enabled="1" method="Standard" siteId="{ddc22e8a-9100-4f41-8be4-472d728426c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Integrity Moments IKEA</Template>
  <TotalTime>71</TotalTime>
  <Words>307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Gotham Medium</vt:lpstr>
      <vt:lpstr>Aptos</vt:lpstr>
      <vt:lpstr>Arial</vt:lpstr>
      <vt:lpstr>Calibri</vt:lpstr>
      <vt:lpstr>Gellix</vt:lpstr>
      <vt:lpstr>1_Office Theme</vt:lpstr>
      <vt:lpstr>5_Office Theme</vt:lpstr>
      <vt:lpstr>2_Office Theme</vt:lpstr>
      <vt:lpstr>Integrity Moments</vt:lpstr>
      <vt:lpstr>Case overview</vt:lpstr>
      <vt:lpstr>PowerPoint Presentation</vt:lpstr>
      <vt:lpstr>Integrity Issues</vt:lpstr>
      <vt:lpstr>PowerPoint Presentation</vt:lpstr>
      <vt:lpstr>Consequences</vt:lpstr>
      <vt:lpstr>Related SDGs</vt:lpstr>
      <vt:lpstr>Key Learnings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Polina Bila</dc:creator>
  <cp:lastModifiedBy>Polina Bila</cp:lastModifiedBy>
  <cp:revision>1</cp:revision>
  <dcterms:created xsi:type="dcterms:W3CDTF">2024-10-29T13:56:38Z</dcterms:created>
  <dcterms:modified xsi:type="dcterms:W3CDTF">2024-10-29T15:09:48Z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0x0101002C417FBB870F2B40B2C27F404A3C9AE7</vt:lpwstr>
  </property>
</Properties>
</file>