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71" r:id="rId5"/>
    <p:sldMasterId id="2147483678" r:id="rId6"/>
  </p:sldMasterIdLst>
  <p:notesMasterIdLst>
    <p:notesMasterId r:id="rId16"/>
  </p:notesMasterIdLst>
  <p:sldIdLst>
    <p:sldId id="2147327363" r:id="rId7"/>
    <p:sldId id="2147327388" r:id="rId8"/>
    <p:sldId id="524" r:id="rId9"/>
    <p:sldId id="2147327368" r:id="rId10"/>
    <p:sldId id="2147327384" r:id="rId11"/>
    <p:sldId id="2147327385" r:id="rId12"/>
    <p:sldId id="2147327389" r:id="rId13"/>
    <p:sldId id="2147327390" r:id="rId14"/>
    <p:sldId id="2147327387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7E44"/>
    <a:srgbClr val="BF8B2E"/>
    <a:srgbClr val="4C9F38"/>
    <a:srgbClr val="0071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4FA333-1C33-AFA2-C724-0B4CF2A2116E}" v="173" dt="2024-12-05T16:56:24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ja Prasljevic" userId="S::prasljevic@icc.nl::4bcfdf7c-8c78-4de5-a4b6-5382b2076eb3" providerId="AD" clId="Web-{FA030B10-6DA0-F05D-37EA-FC872A1EB4EA}"/>
    <pc:docChg chg="modSld">
      <pc:chgData name="Asja Prasljevic" userId="S::prasljevic@icc.nl::4bcfdf7c-8c78-4de5-a4b6-5382b2076eb3" providerId="AD" clId="Web-{FA030B10-6DA0-F05D-37EA-FC872A1EB4EA}" dt="2024-11-22T09:35:10.708" v="135" actId="20577"/>
      <pc:docMkLst>
        <pc:docMk/>
      </pc:docMkLst>
      <pc:sldChg chg="modSp">
        <pc:chgData name="Asja Prasljevic" userId="S::prasljevic@icc.nl::4bcfdf7c-8c78-4de5-a4b6-5382b2076eb3" providerId="AD" clId="Web-{FA030B10-6DA0-F05D-37EA-FC872A1EB4EA}" dt="2024-11-22T09:35:10.708" v="135" actId="20577"/>
        <pc:sldMkLst>
          <pc:docMk/>
          <pc:sldMk cId="3993996189" sldId="2147327385"/>
        </pc:sldMkLst>
        <pc:spChg chg="mod">
          <ac:chgData name="Asja Prasljevic" userId="S::prasljevic@icc.nl::4bcfdf7c-8c78-4de5-a4b6-5382b2076eb3" providerId="AD" clId="Web-{FA030B10-6DA0-F05D-37EA-FC872A1EB4EA}" dt="2024-11-22T09:35:10.708" v="135" actId="20577"/>
          <ac:spMkLst>
            <pc:docMk/>
            <pc:sldMk cId="3993996189" sldId="2147327385"/>
            <ac:spMk id="4" creationId="{B9CF87D5-372D-9176-2CD8-35D7E7700B41}"/>
          </ac:spMkLst>
        </pc:spChg>
      </pc:sldChg>
    </pc:docChg>
  </pc:docChgLst>
  <pc:docChgLst>
    <pc:chgData name="Asja Prasljevic" userId="S::prasljevic@icc.nl::4bcfdf7c-8c78-4de5-a4b6-5382b2076eb3" providerId="AD" clId="Web-{3F4FA333-1C33-AFA2-C724-0B4CF2A2116E}"/>
    <pc:docChg chg="modSld">
      <pc:chgData name="Asja Prasljevic" userId="S::prasljevic@icc.nl::4bcfdf7c-8c78-4de5-a4b6-5382b2076eb3" providerId="AD" clId="Web-{3F4FA333-1C33-AFA2-C724-0B4CF2A2116E}" dt="2024-12-05T16:56:23.342" v="118" actId="20577"/>
      <pc:docMkLst>
        <pc:docMk/>
      </pc:docMkLst>
      <pc:sldChg chg="modSp">
        <pc:chgData name="Asja Prasljevic" userId="S::prasljevic@icc.nl::4bcfdf7c-8c78-4de5-a4b6-5382b2076eb3" providerId="AD" clId="Web-{3F4FA333-1C33-AFA2-C724-0B4CF2A2116E}" dt="2024-12-05T16:56:23.342" v="118" actId="20577"/>
        <pc:sldMkLst>
          <pc:docMk/>
          <pc:sldMk cId="3993996189" sldId="2147327385"/>
        </pc:sldMkLst>
        <pc:spChg chg="mod">
          <ac:chgData name="Asja Prasljevic" userId="S::prasljevic@icc.nl::4bcfdf7c-8c78-4de5-a4b6-5382b2076eb3" providerId="AD" clId="Web-{3F4FA333-1C33-AFA2-C724-0B4CF2A2116E}" dt="2024-12-05T16:56:23.342" v="118" actId="20577"/>
          <ac:spMkLst>
            <pc:docMk/>
            <pc:sldMk cId="3993996189" sldId="2147327385"/>
            <ac:spMk id="4" creationId="{B9CF87D5-372D-9176-2CD8-35D7E7700B41}"/>
          </ac:spMkLst>
        </pc:spChg>
      </pc:sldChg>
      <pc:sldChg chg="modSp">
        <pc:chgData name="Asja Prasljevic" userId="S::prasljevic@icc.nl::4bcfdf7c-8c78-4de5-a4b6-5382b2076eb3" providerId="AD" clId="Web-{3F4FA333-1C33-AFA2-C724-0B4CF2A2116E}" dt="2024-12-05T16:54:16.958" v="56" actId="20577"/>
        <pc:sldMkLst>
          <pc:docMk/>
          <pc:sldMk cId="417379657" sldId="2147327388"/>
        </pc:sldMkLst>
        <pc:spChg chg="mod">
          <ac:chgData name="Asja Prasljevic" userId="S::prasljevic@icc.nl::4bcfdf7c-8c78-4de5-a4b6-5382b2076eb3" providerId="AD" clId="Web-{3F4FA333-1C33-AFA2-C724-0B4CF2A2116E}" dt="2024-12-05T16:54:16.958" v="56" actId="20577"/>
          <ac:spMkLst>
            <pc:docMk/>
            <pc:sldMk cId="417379657" sldId="2147327388"/>
            <ac:spMk id="18" creationId="{2698B7CC-35E3-3132-76D2-A779AFBBC1CB}"/>
          </ac:spMkLst>
        </pc:spChg>
      </pc:sldChg>
    </pc:docChg>
  </pc:docChgLst>
  <pc:docChgLst>
    <pc:chgData name="Polina Bila" userId="a486ecca-b8d2-43f9-9962-10d6c615b7b8" providerId="ADAL" clId="{50F3D8DF-5615-4A96-BEE6-AD2E98EF3737}"/>
    <pc:docChg chg="undo custSel addSld modSld">
      <pc:chgData name="Polina Bila" userId="a486ecca-b8d2-43f9-9962-10d6c615b7b8" providerId="ADAL" clId="{50F3D8DF-5615-4A96-BEE6-AD2E98EF3737}" dt="2024-10-29T14:22:34.309" v="298"/>
      <pc:docMkLst>
        <pc:docMk/>
      </pc:docMkLst>
      <pc:sldChg chg="modSp add mod setBg">
        <pc:chgData name="Polina Bila" userId="a486ecca-b8d2-43f9-9962-10d6c615b7b8" providerId="ADAL" clId="{50F3D8DF-5615-4A96-BEE6-AD2E98EF3737}" dt="2024-10-29T14:10:12.552" v="167" actId="18131"/>
        <pc:sldMkLst>
          <pc:docMk/>
          <pc:sldMk cId="2602498953" sldId="524"/>
        </pc:sldMkLst>
        <pc:spChg chg="mod">
          <ac:chgData name="Polina Bila" userId="a486ecca-b8d2-43f9-9962-10d6c615b7b8" providerId="ADAL" clId="{50F3D8DF-5615-4A96-BEE6-AD2E98EF3737}" dt="2024-10-29T13:59:45.670" v="32"/>
          <ac:spMkLst>
            <pc:docMk/>
            <pc:sldMk cId="2602498953" sldId="524"/>
            <ac:spMk id="7" creationId="{03D06D33-E084-1139-ED32-C1634B2D4FCF}"/>
          </ac:spMkLst>
        </pc:spChg>
        <pc:picChg chg="mod">
          <ac:chgData name="Polina Bila" userId="a486ecca-b8d2-43f9-9962-10d6c615b7b8" providerId="ADAL" clId="{50F3D8DF-5615-4A96-BEE6-AD2E98EF3737}" dt="2024-10-29T14:10:12.552" v="167" actId="18131"/>
          <ac:picMkLst>
            <pc:docMk/>
            <pc:sldMk cId="2602498953" sldId="524"/>
            <ac:picMk id="4" creationId="{3E322A96-337E-928E-698E-52D2629EA696}"/>
          </ac:picMkLst>
        </pc:picChg>
      </pc:sldChg>
      <pc:sldChg chg="addSp delSp modSp add mod setBg">
        <pc:chgData name="Polina Bila" userId="a486ecca-b8d2-43f9-9962-10d6c615b7b8" providerId="ADAL" clId="{50F3D8DF-5615-4A96-BEE6-AD2E98EF3737}" dt="2024-10-29T14:08:45.311" v="134" actId="18131"/>
        <pc:sldMkLst>
          <pc:docMk/>
          <pc:sldMk cId="308151311" sldId="2147327363"/>
        </pc:sldMkLst>
        <pc:spChg chg="mod">
          <ac:chgData name="Polina Bila" userId="a486ecca-b8d2-43f9-9962-10d6c615b7b8" providerId="ADAL" clId="{50F3D8DF-5615-4A96-BEE6-AD2E98EF3737}" dt="2024-10-29T13:58:47.202" v="28"/>
          <ac:spMkLst>
            <pc:docMk/>
            <pc:sldMk cId="308151311" sldId="2147327363"/>
            <ac:spMk id="3" creationId="{539D12DB-30F6-4D40-3323-123676DB2A15}"/>
          </ac:spMkLst>
        </pc:spChg>
        <pc:picChg chg="add mod">
          <ac:chgData name="Polina Bila" userId="a486ecca-b8d2-43f9-9962-10d6c615b7b8" providerId="ADAL" clId="{50F3D8DF-5615-4A96-BEE6-AD2E98EF3737}" dt="2024-10-29T14:08:45.311" v="134" actId="18131"/>
          <ac:picMkLst>
            <pc:docMk/>
            <pc:sldMk cId="308151311" sldId="2147327363"/>
            <ac:picMk id="4" creationId="{42F3EA5A-370A-409C-0637-56DB9F3F5F08}"/>
          </ac:picMkLst>
        </pc:picChg>
        <pc:picChg chg="del">
          <ac:chgData name="Polina Bila" userId="a486ecca-b8d2-43f9-9962-10d6c615b7b8" providerId="ADAL" clId="{50F3D8DF-5615-4A96-BEE6-AD2E98EF3737}" dt="2024-10-29T14:08:37.365" v="131" actId="478"/>
          <ac:picMkLst>
            <pc:docMk/>
            <pc:sldMk cId="308151311" sldId="2147327363"/>
            <ac:picMk id="5" creationId="{C6F9A4DC-45F3-2331-B985-CA62ACEDD6E3}"/>
          </ac:picMkLst>
        </pc:picChg>
        <pc:picChg chg="mod">
          <ac:chgData name="Polina Bila" userId="a486ecca-b8d2-43f9-9962-10d6c615b7b8" providerId="ADAL" clId="{50F3D8DF-5615-4A96-BEE6-AD2E98EF3737}" dt="2024-10-29T14:07:20.499" v="71" actId="18131"/>
          <ac:picMkLst>
            <pc:docMk/>
            <pc:sldMk cId="308151311" sldId="2147327363"/>
            <ac:picMk id="1028" creationId="{7319024C-3C50-7E9F-1DBD-BDD94FA65FC6}"/>
          </ac:picMkLst>
        </pc:picChg>
      </pc:sldChg>
      <pc:sldChg chg="addSp delSp modSp add mod setBg">
        <pc:chgData name="Polina Bila" userId="a486ecca-b8d2-43f9-9962-10d6c615b7b8" providerId="ADAL" clId="{50F3D8DF-5615-4A96-BEE6-AD2E98EF3737}" dt="2024-10-29T14:10:35.518" v="206"/>
        <pc:sldMkLst>
          <pc:docMk/>
          <pc:sldMk cId="1005478480" sldId="2147327368"/>
        </pc:sldMkLst>
        <pc:spChg chg="mod">
          <ac:chgData name="Polina Bila" userId="a486ecca-b8d2-43f9-9962-10d6c615b7b8" providerId="ADAL" clId="{50F3D8DF-5615-4A96-BEE6-AD2E98EF3737}" dt="2024-10-29T14:02:59.073" v="62"/>
          <ac:spMkLst>
            <pc:docMk/>
            <pc:sldMk cId="1005478480" sldId="2147327368"/>
            <ac:spMk id="3" creationId="{3081A89E-29B6-7C87-433D-90118EE237BF}"/>
          </ac:spMkLst>
        </pc:spChg>
        <pc:spChg chg="mod">
          <ac:chgData name="Polina Bila" userId="a486ecca-b8d2-43f9-9962-10d6c615b7b8" providerId="ADAL" clId="{50F3D8DF-5615-4A96-BEE6-AD2E98EF3737}" dt="2024-10-29T14:00:00.203" v="36" actId="113"/>
          <ac:spMkLst>
            <pc:docMk/>
            <pc:sldMk cId="1005478480" sldId="2147327368"/>
            <ac:spMk id="4" creationId="{B9CF87D5-372D-9176-2CD8-35D7E7700B41}"/>
          </ac:spMkLst>
        </pc:spChg>
        <pc:spChg chg="mod">
          <ac:chgData name="Polina Bila" userId="a486ecca-b8d2-43f9-9962-10d6c615b7b8" providerId="ADAL" clId="{50F3D8DF-5615-4A96-BEE6-AD2E98EF3737}" dt="2024-10-29T13:57:56.251" v="18" actId="27636"/>
          <ac:spMkLst>
            <pc:docMk/>
            <pc:sldMk cId="1005478480" sldId="2147327368"/>
            <ac:spMk id="8" creationId="{40256A99-F814-79BA-5B82-334E3BDF3367}"/>
          </ac:spMkLst>
        </pc:spChg>
        <pc:picChg chg="del">
          <ac:chgData name="Polina Bila" userId="a486ecca-b8d2-43f9-9962-10d6c615b7b8" providerId="ADAL" clId="{50F3D8DF-5615-4A96-BEE6-AD2E98EF3737}" dt="2024-10-29T14:10:29.693" v="174" actId="478"/>
          <ac:picMkLst>
            <pc:docMk/>
            <pc:sldMk cId="1005478480" sldId="2147327368"/>
            <ac:picMk id="2" creationId="{6ECA4474-2C09-BDE5-9BFE-4ED16A87498D}"/>
          </ac:picMkLst>
        </pc:picChg>
        <pc:picChg chg="add mod">
          <ac:chgData name="Polina Bila" userId="a486ecca-b8d2-43f9-9962-10d6c615b7b8" providerId="ADAL" clId="{50F3D8DF-5615-4A96-BEE6-AD2E98EF3737}" dt="2024-10-29T14:10:35.518" v="206"/>
          <ac:picMkLst>
            <pc:docMk/>
            <pc:sldMk cId="1005478480" sldId="2147327368"/>
            <ac:picMk id="5" creationId="{EA624FA0-EA03-2CC5-E099-8ED8FE37A697}"/>
          </ac:picMkLst>
        </pc:picChg>
      </pc:sldChg>
      <pc:sldChg chg="modSp add mod setBg">
        <pc:chgData name="Polina Bila" userId="a486ecca-b8d2-43f9-9962-10d6c615b7b8" providerId="ADAL" clId="{50F3D8DF-5615-4A96-BEE6-AD2E98EF3737}" dt="2024-10-29T14:12:19.408" v="247"/>
        <pc:sldMkLst>
          <pc:docMk/>
          <pc:sldMk cId="2773355163" sldId="2147327384"/>
        </pc:sldMkLst>
        <pc:spChg chg="mod">
          <ac:chgData name="Polina Bila" userId="a486ecca-b8d2-43f9-9962-10d6c615b7b8" providerId="ADAL" clId="{50F3D8DF-5615-4A96-BEE6-AD2E98EF3737}" dt="2024-10-29T14:00:13.311" v="37"/>
          <ac:spMkLst>
            <pc:docMk/>
            <pc:sldMk cId="2773355163" sldId="2147327384"/>
            <ac:spMk id="7" creationId="{03D06D33-E084-1139-ED32-C1634B2D4FCF}"/>
          </ac:spMkLst>
        </pc:spChg>
        <pc:picChg chg="mod">
          <ac:chgData name="Polina Bila" userId="a486ecca-b8d2-43f9-9962-10d6c615b7b8" providerId="ADAL" clId="{50F3D8DF-5615-4A96-BEE6-AD2E98EF3737}" dt="2024-10-29T14:12:19.408" v="247"/>
          <ac:picMkLst>
            <pc:docMk/>
            <pc:sldMk cId="2773355163" sldId="2147327384"/>
            <ac:picMk id="4" creationId="{3E322A96-337E-928E-698E-52D2629EA696}"/>
          </ac:picMkLst>
        </pc:picChg>
      </pc:sldChg>
      <pc:sldChg chg="addSp delSp modSp add mod setBg">
        <pc:chgData name="Polina Bila" userId="a486ecca-b8d2-43f9-9962-10d6c615b7b8" providerId="ADAL" clId="{50F3D8DF-5615-4A96-BEE6-AD2E98EF3737}" dt="2024-10-29T14:12:36.826" v="252" actId="478"/>
        <pc:sldMkLst>
          <pc:docMk/>
          <pc:sldMk cId="3993996189" sldId="2147327385"/>
        </pc:sldMkLst>
        <pc:spChg chg="mod">
          <ac:chgData name="Polina Bila" userId="a486ecca-b8d2-43f9-9962-10d6c615b7b8" providerId="ADAL" clId="{50F3D8DF-5615-4A96-BEE6-AD2E98EF3737}" dt="2024-10-29T14:03:02.819" v="63"/>
          <ac:spMkLst>
            <pc:docMk/>
            <pc:sldMk cId="3993996189" sldId="2147327385"/>
            <ac:spMk id="3" creationId="{3081A89E-29B6-7C87-433D-90118EE237BF}"/>
          </ac:spMkLst>
        </pc:spChg>
        <pc:spChg chg="mod">
          <ac:chgData name="Polina Bila" userId="a486ecca-b8d2-43f9-9962-10d6c615b7b8" providerId="ADAL" clId="{50F3D8DF-5615-4A96-BEE6-AD2E98EF3737}" dt="2024-10-29T14:00:24.471" v="40" actId="113"/>
          <ac:spMkLst>
            <pc:docMk/>
            <pc:sldMk cId="3993996189" sldId="2147327385"/>
            <ac:spMk id="4" creationId="{B9CF87D5-372D-9176-2CD8-35D7E7700B41}"/>
          </ac:spMkLst>
        </pc:spChg>
        <pc:spChg chg="mod">
          <ac:chgData name="Polina Bila" userId="a486ecca-b8d2-43f9-9962-10d6c615b7b8" providerId="ADAL" clId="{50F3D8DF-5615-4A96-BEE6-AD2E98EF3737}" dt="2024-10-29T13:57:56.259" v="21" actId="27636"/>
          <ac:spMkLst>
            <pc:docMk/>
            <pc:sldMk cId="3993996189" sldId="2147327385"/>
            <ac:spMk id="8" creationId="{40256A99-F814-79BA-5B82-334E3BDF3367}"/>
          </ac:spMkLst>
        </pc:spChg>
        <pc:picChg chg="del">
          <ac:chgData name="Polina Bila" userId="a486ecca-b8d2-43f9-9962-10d6c615b7b8" providerId="ADAL" clId="{50F3D8DF-5615-4A96-BEE6-AD2E98EF3737}" dt="2024-10-29T14:12:36.826" v="252" actId="478"/>
          <ac:picMkLst>
            <pc:docMk/>
            <pc:sldMk cId="3993996189" sldId="2147327385"/>
            <ac:picMk id="2" creationId="{2F260A39-6622-4D5F-1B7B-514357D2A841}"/>
          </ac:picMkLst>
        </pc:picChg>
        <pc:picChg chg="add mod">
          <ac:chgData name="Polina Bila" userId="a486ecca-b8d2-43f9-9962-10d6c615b7b8" providerId="ADAL" clId="{50F3D8DF-5615-4A96-BEE6-AD2E98EF3737}" dt="2024-10-29T14:12:35.625" v="251" actId="167"/>
          <ac:picMkLst>
            <pc:docMk/>
            <pc:sldMk cId="3993996189" sldId="2147327385"/>
            <ac:picMk id="5" creationId="{2C3EE412-99D6-7914-F957-C1A1503CA76A}"/>
          </ac:picMkLst>
        </pc:picChg>
      </pc:sldChg>
      <pc:sldChg chg="addSp delSp modSp add mod setBg">
        <pc:chgData name="Polina Bila" userId="a486ecca-b8d2-43f9-9962-10d6c615b7b8" providerId="ADAL" clId="{50F3D8DF-5615-4A96-BEE6-AD2E98EF3737}" dt="2024-10-29T14:22:34.309" v="298"/>
        <pc:sldMkLst>
          <pc:docMk/>
          <pc:sldMk cId="168559326" sldId="2147327387"/>
        </pc:sldMkLst>
        <pc:spChg chg="mod">
          <ac:chgData name="Polina Bila" userId="a486ecca-b8d2-43f9-9962-10d6c615b7b8" providerId="ADAL" clId="{50F3D8DF-5615-4A96-BEE6-AD2E98EF3737}" dt="2024-10-29T14:02:26.762" v="61"/>
          <ac:spMkLst>
            <pc:docMk/>
            <pc:sldMk cId="168559326" sldId="2147327387"/>
            <ac:spMk id="7" creationId="{03D06D33-E084-1139-ED32-C1634B2D4FCF}"/>
          </ac:spMkLst>
        </pc:spChg>
        <pc:picChg chg="add del">
          <ac:chgData name="Polina Bila" userId="a486ecca-b8d2-43f9-9962-10d6c615b7b8" providerId="ADAL" clId="{50F3D8DF-5615-4A96-BEE6-AD2E98EF3737}" dt="2024-10-29T14:02:25.021" v="60" actId="22"/>
          <ac:picMkLst>
            <pc:docMk/>
            <pc:sldMk cId="168559326" sldId="2147327387"/>
            <ac:picMk id="3" creationId="{4CE95419-9F6F-4F5F-0ADA-B676F5B2EAB1}"/>
          </ac:picMkLst>
        </pc:picChg>
        <pc:picChg chg="mod">
          <ac:chgData name="Polina Bila" userId="a486ecca-b8d2-43f9-9962-10d6c615b7b8" providerId="ADAL" clId="{50F3D8DF-5615-4A96-BEE6-AD2E98EF3737}" dt="2024-10-29T14:22:34.309" v="298"/>
          <ac:picMkLst>
            <pc:docMk/>
            <pc:sldMk cId="168559326" sldId="2147327387"/>
            <ac:picMk id="4" creationId="{3E322A96-337E-928E-698E-52D2629EA696}"/>
          </ac:picMkLst>
        </pc:picChg>
      </pc:sldChg>
      <pc:sldChg chg="addSp delSp modSp add mod setBg">
        <pc:chgData name="Polina Bila" userId="a486ecca-b8d2-43f9-9962-10d6c615b7b8" providerId="ADAL" clId="{50F3D8DF-5615-4A96-BEE6-AD2E98EF3737}" dt="2024-10-29T14:08:32.296" v="129"/>
        <pc:sldMkLst>
          <pc:docMk/>
          <pc:sldMk cId="417379657" sldId="2147327388"/>
        </pc:sldMkLst>
        <pc:spChg chg="mod">
          <ac:chgData name="Polina Bila" userId="a486ecca-b8d2-43f9-9962-10d6c615b7b8" providerId="ADAL" clId="{50F3D8DF-5615-4A96-BEE6-AD2E98EF3737}" dt="2024-10-29T13:57:56.244" v="16" actId="27636"/>
          <ac:spMkLst>
            <pc:docMk/>
            <pc:sldMk cId="417379657" sldId="2147327388"/>
            <ac:spMk id="8" creationId="{40256A99-F814-79BA-5B82-334E3BDF3367}"/>
          </ac:spMkLst>
        </pc:spChg>
        <pc:spChg chg="mod">
          <ac:chgData name="Polina Bila" userId="a486ecca-b8d2-43f9-9962-10d6c615b7b8" providerId="ADAL" clId="{50F3D8DF-5615-4A96-BEE6-AD2E98EF3737}" dt="2024-10-29T13:59:22.105" v="29"/>
          <ac:spMkLst>
            <pc:docMk/>
            <pc:sldMk cId="417379657" sldId="2147327388"/>
            <ac:spMk id="12" creationId="{C7524B50-B892-85E7-744B-A4432CC132E6}"/>
          </ac:spMkLst>
        </pc:spChg>
        <pc:spChg chg="mod">
          <ac:chgData name="Polina Bila" userId="a486ecca-b8d2-43f9-9962-10d6c615b7b8" providerId="ADAL" clId="{50F3D8DF-5615-4A96-BEE6-AD2E98EF3737}" dt="2024-10-29T13:59:29.625" v="30"/>
          <ac:spMkLst>
            <pc:docMk/>
            <pc:sldMk cId="417379657" sldId="2147327388"/>
            <ac:spMk id="15" creationId="{B454CF5A-BB3C-F087-8838-21D16A35D935}"/>
          </ac:spMkLst>
        </pc:spChg>
        <pc:spChg chg="mod">
          <ac:chgData name="Polina Bila" userId="a486ecca-b8d2-43f9-9962-10d6c615b7b8" providerId="ADAL" clId="{50F3D8DF-5615-4A96-BEE6-AD2E98EF3737}" dt="2024-10-29T13:59:34.429" v="31"/>
          <ac:spMkLst>
            <pc:docMk/>
            <pc:sldMk cId="417379657" sldId="2147327388"/>
            <ac:spMk id="18" creationId="{2698B7CC-35E3-3132-76D2-A779AFBBC1CB}"/>
          </ac:spMkLst>
        </pc:spChg>
        <pc:picChg chg="add del mod">
          <ac:chgData name="Polina Bila" userId="a486ecca-b8d2-43f9-9962-10d6c615b7b8" providerId="ADAL" clId="{50F3D8DF-5615-4A96-BEE6-AD2E98EF3737}" dt="2024-10-29T14:07:59.210" v="79" actId="478"/>
          <ac:picMkLst>
            <pc:docMk/>
            <pc:sldMk cId="417379657" sldId="2147327388"/>
            <ac:picMk id="2" creationId="{5715B9C5-9E64-D746-C494-9DC168431CD9}"/>
          </ac:picMkLst>
        </pc:picChg>
        <pc:picChg chg="del">
          <ac:chgData name="Polina Bila" userId="a486ecca-b8d2-43f9-9962-10d6c615b7b8" providerId="ADAL" clId="{50F3D8DF-5615-4A96-BEE6-AD2E98EF3737}" dt="2024-10-29T14:08:25.444" v="89" actId="478"/>
          <ac:picMkLst>
            <pc:docMk/>
            <pc:sldMk cId="417379657" sldId="2147327388"/>
            <ac:picMk id="1026" creationId="{E50EF75D-2A41-CCE1-3F48-83459A6E18F4}"/>
          </ac:picMkLst>
        </pc:picChg>
        <pc:picChg chg="add mod">
          <ac:chgData name="Polina Bila" userId="a486ecca-b8d2-43f9-9962-10d6c615b7b8" providerId="ADAL" clId="{50F3D8DF-5615-4A96-BEE6-AD2E98EF3737}" dt="2024-10-29T14:08:32.296" v="129"/>
          <ac:picMkLst>
            <pc:docMk/>
            <pc:sldMk cId="417379657" sldId="2147327388"/>
            <ac:picMk id="1028" creationId="{6DD9F165-8F52-CAE3-D71D-82DE0CEDC9EE}"/>
          </ac:picMkLst>
        </pc:picChg>
      </pc:sldChg>
      <pc:sldChg chg="modSp add mod">
        <pc:chgData name="Polina Bila" userId="a486ecca-b8d2-43f9-9962-10d6c615b7b8" providerId="ADAL" clId="{50F3D8DF-5615-4A96-BEE6-AD2E98EF3737}" dt="2024-10-29T14:17:32.188" v="260"/>
        <pc:sldMkLst>
          <pc:docMk/>
          <pc:sldMk cId="2230327904" sldId="2147327389"/>
        </pc:sldMkLst>
        <pc:spChg chg="mod">
          <ac:chgData name="Polina Bila" userId="a486ecca-b8d2-43f9-9962-10d6c615b7b8" providerId="ADAL" clId="{50F3D8DF-5615-4A96-BEE6-AD2E98EF3737}" dt="2024-10-29T14:03:10.986" v="64"/>
          <ac:spMkLst>
            <pc:docMk/>
            <pc:sldMk cId="2230327904" sldId="2147327389"/>
            <ac:spMk id="3" creationId="{3081A89E-29B6-7C87-433D-90118EE237BF}"/>
          </ac:spMkLst>
        </pc:spChg>
        <pc:spChg chg="mod">
          <ac:chgData name="Polina Bila" userId="a486ecca-b8d2-43f9-9962-10d6c615b7b8" providerId="ADAL" clId="{50F3D8DF-5615-4A96-BEE6-AD2E98EF3737}" dt="2024-10-29T13:57:56.268" v="24" actId="27636"/>
          <ac:spMkLst>
            <pc:docMk/>
            <pc:sldMk cId="2230327904" sldId="2147327389"/>
            <ac:spMk id="8" creationId="{40256A99-F814-79BA-5B82-334E3BDF3367}"/>
          </ac:spMkLst>
        </pc:spChg>
        <pc:spChg chg="mod">
          <ac:chgData name="Polina Bila" userId="a486ecca-b8d2-43f9-9962-10d6c615b7b8" providerId="ADAL" clId="{50F3D8DF-5615-4A96-BEE6-AD2E98EF3737}" dt="2024-10-29T14:16:47.785" v="253" actId="14826"/>
          <ac:spMkLst>
            <pc:docMk/>
            <pc:sldMk cId="2230327904" sldId="2147327389"/>
            <ac:spMk id="10" creationId="{C2BB87A3-75B1-8D38-0B53-934AA858CE25}"/>
          </ac:spMkLst>
        </pc:spChg>
        <pc:spChg chg="mod">
          <ac:chgData name="Polina Bila" userId="a486ecca-b8d2-43f9-9962-10d6c615b7b8" providerId="ADAL" clId="{50F3D8DF-5615-4A96-BEE6-AD2E98EF3737}" dt="2024-10-29T14:16:53.692" v="254" actId="14826"/>
          <ac:spMkLst>
            <pc:docMk/>
            <pc:sldMk cId="2230327904" sldId="2147327389"/>
            <ac:spMk id="18" creationId="{02FC8447-2BA8-6BF5-65C9-D50E60E159DB}"/>
          </ac:spMkLst>
        </pc:spChg>
        <pc:spChg chg="mod">
          <ac:chgData name="Polina Bila" userId="a486ecca-b8d2-43f9-9962-10d6c615b7b8" providerId="ADAL" clId="{50F3D8DF-5615-4A96-BEE6-AD2E98EF3737}" dt="2024-10-29T14:16:57.729" v="255" actId="14826"/>
          <ac:spMkLst>
            <pc:docMk/>
            <pc:sldMk cId="2230327904" sldId="2147327389"/>
            <ac:spMk id="19" creationId="{07028BB6-749B-B411-D84D-CE00D5703464}"/>
          </ac:spMkLst>
        </pc:spChg>
        <pc:grpChg chg="mod">
          <ac:chgData name="Polina Bila" userId="a486ecca-b8d2-43f9-9962-10d6c615b7b8" providerId="ADAL" clId="{50F3D8DF-5615-4A96-BEE6-AD2E98EF3737}" dt="2024-10-29T14:16:47.785" v="253" actId="14826"/>
          <ac:grpSpMkLst>
            <pc:docMk/>
            <pc:sldMk cId="2230327904" sldId="2147327389"/>
            <ac:grpSpMk id="28" creationId="{17113765-CD4E-52B0-7363-33CEE21A4CB7}"/>
          </ac:grpSpMkLst>
        </pc:grpChg>
        <pc:grpChg chg="mod">
          <ac:chgData name="Polina Bila" userId="a486ecca-b8d2-43f9-9962-10d6c615b7b8" providerId="ADAL" clId="{50F3D8DF-5615-4A96-BEE6-AD2E98EF3737}" dt="2024-10-29T14:16:53.692" v="254" actId="14826"/>
          <ac:grpSpMkLst>
            <pc:docMk/>
            <pc:sldMk cId="2230327904" sldId="2147327389"/>
            <ac:grpSpMk id="29" creationId="{E609F342-5552-3A65-C089-2A9EEC2581CE}"/>
          </ac:grpSpMkLst>
        </pc:grpChg>
        <pc:grpChg chg="mod">
          <ac:chgData name="Polina Bila" userId="a486ecca-b8d2-43f9-9962-10d6c615b7b8" providerId="ADAL" clId="{50F3D8DF-5615-4A96-BEE6-AD2E98EF3737}" dt="2024-10-29T14:16:57.729" v="255" actId="14826"/>
          <ac:grpSpMkLst>
            <pc:docMk/>
            <pc:sldMk cId="2230327904" sldId="2147327389"/>
            <ac:grpSpMk id="30" creationId="{234D47E6-C479-D09C-BC05-8CD15BB2395C}"/>
          </ac:grpSpMkLst>
        </pc:grpChg>
        <pc:picChg chg="mod">
          <ac:chgData name="Polina Bila" userId="a486ecca-b8d2-43f9-9962-10d6c615b7b8" providerId="ADAL" clId="{50F3D8DF-5615-4A96-BEE6-AD2E98EF3737}" dt="2024-10-29T14:16:47.785" v="253" actId="14826"/>
          <ac:picMkLst>
            <pc:docMk/>
            <pc:sldMk cId="2230327904" sldId="2147327389"/>
            <ac:picMk id="13" creationId="{D386BB09-8538-BDFC-42EB-CF6BCE7D4C56}"/>
          </ac:picMkLst>
        </pc:picChg>
        <pc:picChg chg="mod">
          <ac:chgData name="Polina Bila" userId="a486ecca-b8d2-43f9-9962-10d6c615b7b8" providerId="ADAL" clId="{50F3D8DF-5615-4A96-BEE6-AD2E98EF3737}" dt="2024-10-29T14:16:53.692" v="254" actId="14826"/>
          <ac:picMkLst>
            <pc:docMk/>
            <pc:sldMk cId="2230327904" sldId="2147327389"/>
            <ac:picMk id="15" creationId="{E6FEC544-9C22-E652-B8F5-1DF74FD3AB90}"/>
          </ac:picMkLst>
        </pc:picChg>
        <pc:picChg chg="mod">
          <ac:chgData name="Polina Bila" userId="a486ecca-b8d2-43f9-9962-10d6c615b7b8" providerId="ADAL" clId="{50F3D8DF-5615-4A96-BEE6-AD2E98EF3737}" dt="2024-10-29T14:16:57.729" v="255" actId="14826"/>
          <ac:picMkLst>
            <pc:docMk/>
            <pc:sldMk cId="2230327904" sldId="2147327389"/>
            <ac:picMk id="17" creationId="{DA852997-EF3E-DFD1-9EA7-786846AFECD4}"/>
          </ac:picMkLst>
        </pc:picChg>
        <pc:picChg chg="mod">
          <ac:chgData name="Polina Bila" userId="a486ecca-b8d2-43f9-9962-10d6c615b7b8" providerId="ADAL" clId="{50F3D8DF-5615-4A96-BEE6-AD2E98EF3737}" dt="2024-10-29T14:17:11.824" v="257"/>
          <ac:picMkLst>
            <pc:docMk/>
            <pc:sldMk cId="2230327904" sldId="2147327389"/>
            <ac:picMk id="21" creationId="{31293FB1-673E-44F1-A67B-56EDCF190E66}"/>
          </ac:picMkLst>
        </pc:picChg>
        <pc:picChg chg="mod">
          <ac:chgData name="Polina Bila" userId="a486ecca-b8d2-43f9-9962-10d6c615b7b8" providerId="ADAL" clId="{50F3D8DF-5615-4A96-BEE6-AD2E98EF3737}" dt="2024-10-29T14:17:17.918" v="258"/>
          <ac:picMkLst>
            <pc:docMk/>
            <pc:sldMk cId="2230327904" sldId="2147327389"/>
            <ac:picMk id="23" creationId="{739EBDEC-96C4-AB07-C052-CE3828A37E05}"/>
          </ac:picMkLst>
        </pc:picChg>
        <pc:picChg chg="mod">
          <ac:chgData name="Polina Bila" userId="a486ecca-b8d2-43f9-9962-10d6c615b7b8" providerId="ADAL" clId="{50F3D8DF-5615-4A96-BEE6-AD2E98EF3737}" dt="2024-10-29T14:17:32.188" v="260"/>
          <ac:picMkLst>
            <pc:docMk/>
            <pc:sldMk cId="2230327904" sldId="2147327389"/>
            <ac:picMk id="25" creationId="{73A11D71-18B8-D3AF-1894-956D252F8157}"/>
          </ac:picMkLst>
        </pc:picChg>
      </pc:sldChg>
      <pc:sldChg chg="modSp add mod">
        <pc:chgData name="Polina Bila" userId="a486ecca-b8d2-43f9-9962-10d6c615b7b8" providerId="ADAL" clId="{50F3D8DF-5615-4A96-BEE6-AD2E98EF3737}" dt="2024-10-29T14:20:33.520" v="273" actId="18131"/>
        <pc:sldMkLst>
          <pc:docMk/>
          <pc:sldMk cId="2613025116" sldId="2147327390"/>
        </pc:sldMkLst>
        <pc:spChg chg="mod">
          <ac:chgData name="Polina Bila" userId="a486ecca-b8d2-43f9-9962-10d6c615b7b8" providerId="ADAL" clId="{50F3D8DF-5615-4A96-BEE6-AD2E98EF3737}" dt="2024-10-29T14:03:14.048" v="66"/>
          <ac:spMkLst>
            <pc:docMk/>
            <pc:sldMk cId="2613025116" sldId="2147327390"/>
            <ac:spMk id="3" creationId="{3081A89E-29B6-7C87-433D-90118EE237BF}"/>
          </ac:spMkLst>
        </pc:spChg>
        <pc:spChg chg="mod">
          <ac:chgData name="Polina Bila" userId="a486ecca-b8d2-43f9-9962-10d6c615b7b8" providerId="ADAL" clId="{50F3D8DF-5615-4A96-BEE6-AD2E98EF3737}" dt="2024-10-29T13:57:56.272" v="25" actId="27636"/>
          <ac:spMkLst>
            <pc:docMk/>
            <pc:sldMk cId="2613025116" sldId="2147327390"/>
            <ac:spMk id="8" creationId="{40256A99-F814-79BA-5B82-334E3BDF3367}"/>
          </ac:spMkLst>
        </pc:spChg>
        <pc:spChg chg="mod">
          <ac:chgData name="Polina Bila" userId="a486ecca-b8d2-43f9-9962-10d6c615b7b8" providerId="ADAL" clId="{50F3D8DF-5615-4A96-BEE6-AD2E98EF3737}" dt="2024-10-29T14:19:46.238" v="261" actId="14826"/>
          <ac:spMkLst>
            <pc:docMk/>
            <pc:sldMk cId="2613025116" sldId="2147327390"/>
            <ac:spMk id="10" creationId="{C2BB87A3-75B1-8D38-0B53-934AA858CE25}"/>
          </ac:spMkLst>
        </pc:spChg>
        <pc:spChg chg="mod">
          <ac:chgData name="Polina Bila" userId="a486ecca-b8d2-43f9-9962-10d6c615b7b8" providerId="ADAL" clId="{50F3D8DF-5615-4A96-BEE6-AD2E98EF3737}" dt="2024-10-29T14:19:50.938" v="262" actId="14826"/>
          <ac:spMkLst>
            <pc:docMk/>
            <pc:sldMk cId="2613025116" sldId="2147327390"/>
            <ac:spMk id="18" creationId="{02FC8447-2BA8-6BF5-65C9-D50E60E159DB}"/>
          </ac:spMkLst>
        </pc:spChg>
        <pc:spChg chg="mod">
          <ac:chgData name="Polina Bila" userId="a486ecca-b8d2-43f9-9962-10d6c615b7b8" providerId="ADAL" clId="{50F3D8DF-5615-4A96-BEE6-AD2E98EF3737}" dt="2024-10-29T14:20:27.706" v="270" actId="14100"/>
          <ac:spMkLst>
            <pc:docMk/>
            <pc:sldMk cId="2613025116" sldId="2147327390"/>
            <ac:spMk id="19" creationId="{07028BB6-749B-B411-D84D-CE00D5703464}"/>
          </ac:spMkLst>
        </pc:spChg>
        <pc:grpChg chg="mod">
          <ac:chgData name="Polina Bila" userId="a486ecca-b8d2-43f9-9962-10d6c615b7b8" providerId="ADAL" clId="{50F3D8DF-5615-4A96-BEE6-AD2E98EF3737}" dt="2024-10-29T14:19:46.238" v="261" actId="14826"/>
          <ac:grpSpMkLst>
            <pc:docMk/>
            <pc:sldMk cId="2613025116" sldId="2147327390"/>
            <ac:grpSpMk id="2" creationId="{5439CB00-28D0-D30A-1731-3D4A53A4DA76}"/>
          </ac:grpSpMkLst>
        </pc:grpChg>
        <pc:grpChg chg="mod">
          <ac:chgData name="Polina Bila" userId="a486ecca-b8d2-43f9-9962-10d6c615b7b8" providerId="ADAL" clId="{50F3D8DF-5615-4A96-BEE6-AD2E98EF3737}" dt="2024-10-29T14:19:50.938" v="262" actId="14826"/>
          <ac:grpSpMkLst>
            <pc:docMk/>
            <pc:sldMk cId="2613025116" sldId="2147327390"/>
            <ac:grpSpMk id="4" creationId="{325C83B7-1EA7-134C-0564-DD08522290AE}"/>
          </ac:grpSpMkLst>
        </pc:grpChg>
        <pc:grpChg chg="mod">
          <ac:chgData name="Polina Bila" userId="a486ecca-b8d2-43f9-9962-10d6c615b7b8" providerId="ADAL" clId="{50F3D8DF-5615-4A96-BEE6-AD2E98EF3737}" dt="2024-10-29T14:20:27.706" v="270" actId="14100"/>
          <ac:grpSpMkLst>
            <pc:docMk/>
            <pc:sldMk cId="2613025116" sldId="2147327390"/>
            <ac:grpSpMk id="5" creationId="{868F59A3-E3B4-9D41-6C73-361B7ED0ADE7}"/>
          </ac:grpSpMkLst>
        </pc:grpChg>
        <pc:picChg chg="mod">
          <ac:chgData name="Polina Bila" userId="a486ecca-b8d2-43f9-9962-10d6c615b7b8" providerId="ADAL" clId="{50F3D8DF-5615-4A96-BEE6-AD2E98EF3737}" dt="2024-10-29T14:20:20.165" v="267" actId="18131"/>
          <ac:picMkLst>
            <pc:docMk/>
            <pc:sldMk cId="2613025116" sldId="2147327390"/>
            <ac:picMk id="21" creationId="{31293FB1-673E-44F1-A67B-56EDCF190E66}"/>
          </ac:picMkLst>
        </pc:picChg>
        <pc:picChg chg="mod">
          <ac:chgData name="Polina Bila" userId="a486ecca-b8d2-43f9-9962-10d6c615b7b8" providerId="ADAL" clId="{50F3D8DF-5615-4A96-BEE6-AD2E98EF3737}" dt="2024-10-29T14:19:50.938" v="262" actId="14826"/>
          <ac:picMkLst>
            <pc:docMk/>
            <pc:sldMk cId="2613025116" sldId="2147327390"/>
            <ac:picMk id="23" creationId="{739EBDEC-96C4-AB07-C052-CE3828A37E05}"/>
          </ac:picMkLst>
        </pc:picChg>
        <pc:picChg chg="mod">
          <ac:chgData name="Polina Bila" userId="a486ecca-b8d2-43f9-9962-10d6c615b7b8" providerId="ADAL" clId="{50F3D8DF-5615-4A96-BEE6-AD2E98EF3737}" dt="2024-10-29T14:20:33.520" v="273" actId="18131"/>
          <ac:picMkLst>
            <pc:docMk/>
            <pc:sldMk cId="2613025116" sldId="2147327390"/>
            <ac:picMk id="25" creationId="{73A11D71-18B8-D3AF-1894-956D252F815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D79D9-E2D0-4423-82E0-188E131DBA91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CBE11-E25A-4374-A9F9-34BAE28FDEC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97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51ADA-754E-49C8-A747-6139ED7234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0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7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55FC46E-01D4-2849-4F69-0A26F1FEE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6891" y="116114"/>
            <a:ext cx="6628860" cy="662577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4756" y="5874694"/>
            <a:ext cx="1081746" cy="66917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89258" y="2522462"/>
            <a:ext cx="4439920" cy="6265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Gellix"/>
                <a:cs typeface="Gellix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389258" y="3709005"/>
            <a:ext cx="44399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2"/>
                </a:solidFill>
                <a:latin typeface="Gellix"/>
                <a:cs typeface="Gellix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4" name="bg object 19">
            <a:extLst>
              <a:ext uri="{FF2B5EF4-FFF2-40B4-BE49-F238E27FC236}">
                <a16:creationId xmlns:a16="http://schemas.microsoft.com/office/drawing/2014/main" id="{9A9E84C0-4BCD-412B-9327-C5B3603A0678}"/>
              </a:ext>
            </a:extLst>
          </p:cNvPr>
          <p:cNvPicPr/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91253" y="4988355"/>
            <a:ext cx="1365249" cy="66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1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FB78703-5421-8D34-F342-E0D68DA7B59D}"/>
              </a:ext>
            </a:extLst>
          </p:cNvPr>
          <p:cNvSpPr/>
          <p:nvPr userDrawn="1"/>
        </p:nvSpPr>
        <p:spPr>
          <a:xfrm>
            <a:off x="394412" y="406400"/>
            <a:ext cx="11411507" cy="57487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DA9BEEBD-FA10-7363-95F0-DFBC2C0C2F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3664" y="2032000"/>
            <a:ext cx="2793639" cy="2793639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txBody>
          <a:bodyPr anchor="ctr"/>
          <a:lstStyle>
            <a:lvl1pPr algn="ctr">
              <a:defRPr b="0" i="0">
                <a:solidFill>
                  <a:schemeClr val="tx2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E7E7A3C7-97A9-0E37-7282-5CDBF1CA7D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1715" y="980574"/>
            <a:ext cx="6969685" cy="3367183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2800" b="0" i="0">
                <a:solidFill>
                  <a:schemeClr val="tx2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“Quote”</a:t>
            </a:r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C3D7F63-055E-372F-51E5-005232A758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31716" y="4518455"/>
            <a:ext cx="6969685" cy="1025493"/>
          </a:xfrm>
          <a:prstGeom prst="rect">
            <a:avLst/>
          </a:prstGeom>
        </p:spPr>
        <p:txBody>
          <a:bodyPr/>
          <a:lstStyle>
            <a:lvl1pPr>
              <a:defRPr sz="1800" b="1" i="0" cap="none" spc="0">
                <a:ln w="0"/>
                <a:solidFill>
                  <a:schemeClr val="tx2"/>
                </a:solidFill>
                <a:effectLst/>
                <a:latin typeface="Gellix" pitchFamily="2" charset="77"/>
                <a:cs typeface="Gellix" pitchFamily="2" charset="77"/>
              </a:defRPr>
            </a:lvl1pPr>
            <a:lvl2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5pPr>
          </a:lstStyle>
          <a:p>
            <a:pPr lvl="0"/>
            <a:r>
              <a:rPr lang="en-GB"/>
              <a:t>Author</a:t>
            </a:r>
            <a:endParaRPr lang="en-US"/>
          </a:p>
        </p:txBody>
      </p:sp>
      <p:sp>
        <p:nvSpPr>
          <p:cNvPr id="20" name="Espace réservé du numéro de diapositive 8">
            <a:extLst>
              <a:ext uri="{FF2B5EF4-FFF2-40B4-BE49-F238E27FC236}">
                <a16:creationId xmlns:a16="http://schemas.microsoft.com/office/drawing/2014/main" id="{8AE52DD2-7FC2-5BA3-B052-1067BB3F3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‹nr.›</a:t>
            </a:fld>
            <a:endParaRPr lang="en-GB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6123BEC-2D68-D642-42FC-9DE86BC16EB9}"/>
              </a:ext>
            </a:extLst>
          </p:cNvPr>
          <p:cNvCxnSpPr>
            <a:cxnSpLocks/>
          </p:cNvCxnSpPr>
          <p:nvPr userDrawn="1"/>
        </p:nvCxnSpPr>
        <p:spPr>
          <a:xfrm>
            <a:off x="394412" y="6509583"/>
            <a:ext cx="108667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47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e libre 25">
            <a:extLst>
              <a:ext uri="{FF2B5EF4-FFF2-40B4-BE49-F238E27FC236}">
                <a16:creationId xmlns:a16="http://schemas.microsoft.com/office/drawing/2014/main" id="{C98CE8FB-1587-CBA4-6976-E73C6000F52C}"/>
              </a:ext>
            </a:extLst>
          </p:cNvPr>
          <p:cNvSpPr/>
          <p:nvPr userDrawn="1"/>
        </p:nvSpPr>
        <p:spPr>
          <a:xfrm>
            <a:off x="2" y="0"/>
            <a:ext cx="4412009" cy="6858446"/>
          </a:xfrm>
          <a:custGeom>
            <a:avLst/>
            <a:gdLst>
              <a:gd name="connsiteX0" fmla="*/ 0 w 4412009"/>
              <a:gd name="connsiteY0" fmla="*/ 0 h 6858446"/>
              <a:gd name="connsiteX1" fmla="*/ 3551499 w 4412009"/>
              <a:gd name="connsiteY1" fmla="*/ 0 h 6858446"/>
              <a:gd name="connsiteX2" fmla="*/ 4412009 w 4412009"/>
              <a:gd name="connsiteY2" fmla="*/ 0 h 6858446"/>
              <a:gd name="connsiteX3" fmla="*/ 4405273 w 4412009"/>
              <a:gd name="connsiteY3" fmla="*/ 14157 h 6858446"/>
              <a:gd name="connsiteX4" fmla="*/ 3615788 w 4412009"/>
              <a:gd name="connsiteY4" fmla="*/ 3464561 h 6858446"/>
              <a:gd name="connsiteX5" fmla="*/ 4334984 w 4412009"/>
              <a:gd name="connsiteY5" fmla="*/ 6707686 h 6858446"/>
              <a:gd name="connsiteX6" fmla="*/ 4404281 w 4412009"/>
              <a:gd name="connsiteY6" fmla="*/ 6858000 h 6858446"/>
              <a:gd name="connsiteX7" fmla="*/ 3551499 w 4412009"/>
              <a:gd name="connsiteY7" fmla="*/ 6858000 h 6858446"/>
              <a:gd name="connsiteX8" fmla="*/ 3551499 w 4412009"/>
              <a:gd name="connsiteY8" fmla="*/ 6858446 h 6858446"/>
              <a:gd name="connsiteX9" fmla="*/ 0 w 4412009"/>
              <a:gd name="connsiteY9" fmla="*/ 6858446 h 685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2009" h="6858446">
                <a:moveTo>
                  <a:pt x="0" y="0"/>
                </a:moveTo>
                <a:lnTo>
                  <a:pt x="3551499" y="0"/>
                </a:lnTo>
                <a:lnTo>
                  <a:pt x="4412009" y="0"/>
                </a:lnTo>
                <a:lnTo>
                  <a:pt x="4405273" y="14157"/>
                </a:lnTo>
                <a:cubicBezTo>
                  <a:pt x="4138573" y="591059"/>
                  <a:pt x="3612356" y="1940161"/>
                  <a:pt x="3615788" y="3464561"/>
                </a:cubicBezTo>
                <a:cubicBezTo>
                  <a:pt x="3618933" y="4861928"/>
                  <a:pt x="4057939" y="6086254"/>
                  <a:pt x="4334984" y="6707686"/>
                </a:cubicBezTo>
                <a:lnTo>
                  <a:pt x="4404281" y="6858000"/>
                </a:lnTo>
                <a:lnTo>
                  <a:pt x="3551499" y="6858000"/>
                </a:lnTo>
                <a:lnTo>
                  <a:pt x="3551499" y="6858446"/>
                </a:lnTo>
                <a:lnTo>
                  <a:pt x="0" y="685844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orme libre 18">
            <a:extLst>
              <a:ext uri="{FF2B5EF4-FFF2-40B4-BE49-F238E27FC236}">
                <a16:creationId xmlns:a16="http://schemas.microsoft.com/office/drawing/2014/main" id="{6123833A-71F4-D26F-6A66-68CEA9A97F0E}"/>
              </a:ext>
            </a:extLst>
          </p:cNvPr>
          <p:cNvSpPr/>
          <p:nvPr userDrawn="1"/>
        </p:nvSpPr>
        <p:spPr>
          <a:xfrm>
            <a:off x="2" y="6857996"/>
            <a:ext cx="3551499" cy="450"/>
          </a:xfrm>
          <a:custGeom>
            <a:avLst/>
            <a:gdLst>
              <a:gd name="connsiteX0" fmla="*/ 0 w 3551499"/>
              <a:gd name="connsiteY0" fmla="*/ 0 h 450"/>
              <a:gd name="connsiteX1" fmla="*/ 1323107 w 3551499"/>
              <a:gd name="connsiteY1" fmla="*/ 0 h 450"/>
              <a:gd name="connsiteX2" fmla="*/ 1323107 w 3551499"/>
              <a:gd name="connsiteY2" fmla="*/ 4 h 450"/>
              <a:gd name="connsiteX3" fmla="*/ 3551499 w 3551499"/>
              <a:gd name="connsiteY3" fmla="*/ 4 h 450"/>
              <a:gd name="connsiteX4" fmla="*/ 3551499 w 3551499"/>
              <a:gd name="connsiteY4" fmla="*/ 450 h 450"/>
              <a:gd name="connsiteX5" fmla="*/ 0 w 3551499"/>
              <a:gd name="connsiteY5" fmla="*/ 450 h 450"/>
              <a:gd name="connsiteX6" fmla="*/ 0 w 3551499"/>
              <a:gd name="connsiteY6" fmla="*/ 0 h 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1499" h="450">
                <a:moveTo>
                  <a:pt x="0" y="0"/>
                </a:moveTo>
                <a:lnTo>
                  <a:pt x="1323107" y="0"/>
                </a:lnTo>
                <a:lnTo>
                  <a:pt x="1323107" y="4"/>
                </a:lnTo>
                <a:lnTo>
                  <a:pt x="3551499" y="4"/>
                </a:lnTo>
                <a:lnTo>
                  <a:pt x="3551499" y="450"/>
                </a:lnTo>
                <a:lnTo>
                  <a:pt x="0" y="4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8D430C7E-DD70-0E0C-87C0-1046EA92A3D7}"/>
              </a:ext>
            </a:extLst>
          </p:cNvPr>
          <p:cNvCxnSpPr>
            <a:cxnSpLocks/>
          </p:cNvCxnSpPr>
          <p:nvPr userDrawn="1"/>
        </p:nvCxnSpPr>
        <p:spPr>
          <a:xfrm>
            <a:off x="8067554" y="555171"/>
            <a:ext cx="0" cy="531772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2">
            <a:extLst>
              <a:ext uri="{FF2B5EF4-FFF2-40B4-BE49-F238E27FC236}">
                <a16:creationId xmlns:a16="http://schemas.microsoft.com/office/drawing/2014/main" id="{7466C0EA-42C8-7938-0388-1192CA636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008" y="398761"/>
            <a:ext cx="3201493" cy="3195178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600" b="0" i="0">
                <a:solidFill>
                  <a:schemeClr val="tx2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478782D-3468-F382-9D8B-9B59A3659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8163" y="398761"/>
            <a:ext cx="3314700" cy="842427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2400" b="1" i="0">
                <a:latin typeface="Gellix" pitchFamily="2" charset="77"/>
                <a:cs typeface="Gellix" pitchFamily="2" charset="77"/>
              </a:defRPr>
            </a:lvl1pPr>
            <a:lvl2pPr marL="9525" indent="0">
              <a:buNone/>
              <a:tabLst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2pPr>
            <a:lvl3pPr marL="1257300" indent="-342900"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A9B54EFC-B9B4-7355-F5AA-F41DAE8ED7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9525" y="398761"/>
            <a:ext cx="3314700" cy="842427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2400" b="1" i="0">
                <a:latin typeface="Gellix" pitchFamily="2" charset="77"/>
                <a:cs typeface="Gellix" pitchFamily="2" charset="77"/>
              </a:defRPr>
            </a:lvl1pPr>
            <a:lvl2pPr marL="9525" indent="0">
              <a:buNone/>
              <a:tabLst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2pPr>
            <a:lvl3pPr marL="1257300" indent="-342900"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4ACA963-A92C-2A5E-2878-DC460F1736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8163" y="1368163"/>
            <a:ext cx="3314700" cy="450473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bg1"/>
                </a:solidFill>
                <a:latin typeface="Gellix" pitchFamily="50" charset="0"/>
                <a:cs typeface="Gellix" pitchFamily="50" charset="0"/>
              </a:defRPr>
            </a:lvl1pPr>
            <a:lvl2pPr>
              <a:defRPr sz="1800">
                <a:latin typeface="Gellix" pitchFamily="50" charset="0"/>
                <a:cs typeface="Gellix" pitchFamily="50" charset="0"/>
              </a:defRPr>
            </a:lvl2pPr>
            <a:lvl3pPr>
              <a:defRPr sz="1800">
                <a:latin typeface="Gellix" pitchFamily="50" charset="0"/>
                <a:cs typeface="Gellix" pitchFamily="50" charset="0"/>
              </a:defRPr>
            </a:lvl3pPr>
            <a:lvl4pPr>
              <a:defRPr sz="1800">
                <a:latin typeface="Gellix" pitchFamily="50" charset="0"/>
                <a:cs typeface="Gellix" pitchFamily="50" charset="0"/>
              </a:defRPr>
            </a:lvl4pPr>
            <a:lvl5pPr>
              <a:defRPr sz="1800">
                <a:latin typeface="Gellix" pitchFamily="50" charset="0"/>
                <a:cs typeface="Gellix" pitchFamily="50" charset="0"/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32EBC37-7E9E-B538-4A88-CDEEB28650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9525" y="1368163"/>
            <a:ext cx="3314700" cy="450473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bg1"/>
                </a:solidFill>
                <a:latin typeface="Gellix" pitchFamily="50" charset="0"/>
                <a:cs typeface="Gellix" pitchFamily="50" charset="0"/>
              </a:defRPr>
            </a:lvl1pPr>
            <a:lvl2pPr>
              <a:defRPr sz="1800">
                <a:latin typeface="Gellix" pitchFamily="50" charset="0"/>
                <a:cs typeface="Gellix" pitchFamily="50" charset="0"/>
              </a:defRPr>
            </a:lvl2pPr>
            <a:lvl3pPr>
              <a:defRPr sz="1800">
                <a:latin typeface="Gellix" pitchFamily="50" charset="0"/>
                <a:cs typeface="Gellix" pitchFamily="50" charset="0"/>
              </a:defRPr>
            </a:lvl3pPr>
            <a:lvl4pPr>
              <a:defRPr sz="1800">
                <a:latin typeface="Gellix" pitchFamily="50" charset="0"/>
                <a:cs typeface="Gellix" pitchFamily="50" charset="0"/>
              </a:defRPr>
            </a:lvl4pPr>
            <a:lvl5pPr>
              <a:defRPr sz="1800">
                <a:latin typeface="Gellix" pitchFamily="50" charset="0"/>
                <a:cs typeface="Gellix" pitchFamily="50" charset="0"/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7" name="Espace réservé du numéro de diapositive 8">
            <a:extLst>
              <a:ext uri="{FF2B5EF4-FFF2-40B4-BE49-F238E27FC236}">
                <a16:creationId xmlns:a16="http://schemas.microsoft.com/office/drawing/2014/main" id="{E9F5D185-4CC4-679B-6895-C93296AF6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899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e libre 25">
            <a:extLst>
              <a:ext uri="{FF2B5EF4-FFF2-40B4-BE49-F238E27FC236}">
                <a16:creationId xmlns:a16="http://schemas.microsoft.com/office/drawing/2014/main" id="{C98CE8FB-1587-CBA4-6976-E73C6000F52C}"/>
              </a:ext>
            </a:extLst>
          </p:cNvPr>
          <p:cNvSpPr/>
          <p:nvPr userDrawn="1"/>
        </p:nvSpPr>
        <p:spPr>
          <a:xfrm>
            <a:off x="2" y="0"/>
            <a:ext cx="4412009" cy="6858446"/>
          </a:xfrm>
          <a:custGeom>
            <a:avLst/>
            <a:gdLst>
              <a:gd name="connsiteX0" fmla="*/ 0 w 4412009"/>
              <a:gd name="connsiteY0" fmla="*/ 0 h 6858446"/>
              <a:gd name="connsiteX1" fmla="*/ 3551499 w 4412009"/>
              <a:gd name="connsiteY1" fmla="*/ 0 h 6858446"/>
              <a:gd name="connsiteX2" fmla="*/ 4412009 w 4412009"/>
              <a:gd name="connsiteY2" fmla="*/ 0 h 6858446"/>
              <a:gd name="connsiteX3" fmla="*/ 4405273 w 4412009"/>
              <a:gd name="connsiteY3" fmla="*/ 14157 h 6858446"/>
              <a:gd name="connsiteX4" fmla="*/ 3615788 w 4412009"/>
              <a:gd name="connsiteY4" fmla="*/ 3464561 h 6858446"/>
              <a:gd name="connsiteX5" fmla="*/ 4334984 w 4412009"/>
              <a:gd name="connsiteY5" fmla="*/ 6707686 h 6858446"/>
              <a:gd name="connsiteX6" fmla="*/ 4404281 w 4412009"/>
              <a:gd name="connsiteY6" fmla="*/ 6858000 h 6858446"/>
              <a:gd name="connsiteX7" fmla="*/ 3551499 w 4412009"/>
              <a:gd name="connsiteY7" fmla="*/ 6858000 h 6858446"/>
              <a:gd name="connsiteX8" fmla="*/ 3551499 w 4412009"/>
              <a:gd name="connsiteY8" fmla="*/ 6858446 h 6858446"/>
              <a:gd name="connsiteX9" fmla="*/ 0 w 4412009"/>
              <a:gd name="connsiteY9" fmla="*/ 6858446 h 685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2009" h="6858446">
                <a:moveTo>
                  <a:pt x="0" y="0"/>
                </a:moveTo>
                <a:lnTo>
                  <a:pt x="3551499" y="0"/>
                </a:lnTo>
                <a:lnTo>
                  <a:pt x="4412009" y="0"/>
                </a:lnTo>
                <a:lnTo>
                  <a:pt x="4405273" y="14157"/>
                </a:lnTo>
                <a:cubicBezTo>
                  <a:pt x="4138573" y="591059"/>
                  <a:pt x="3612356" y="1940161"/>
                  <a:pt x="3615788" y="3464561"/>
                </a:cubicBezTo>
                <a:cubicBezTo>
                  <a:pt x="3618933" y="4861928"/>
                  <a:pt x="4057939" y="6086254"/>
                  <a:pt x="4334984" y="6707686"/>
                </a:cubicBezTo>
                <a:lnTo>
                  <a:pt x="4404281" y="6858000"/>
                </a:lnTo>
                <a:lnTo>
                  <a:pt x="3551499" y="6858000"/>
                </a:lnTo>
                <a:lnTo>
                  <a:pt x="3551499" y="6858446"/>
                </a:lnTo>
                <a:lnTo>
                  <a:pt x="0" y="685844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orme libre 18">
            <a:extLst>
              <a:ext uri="{FF2B5EF4-FFF2-40B4-BE49-F238E27FC236}">
                <a16:creationId xmlns:a16="http://schemas.microsoft.com/office/drawing/2014/main" id="{6123833A-71F4-D26F-6A66-68CEA9A97F0E}"/>
              </a:ext>
            </a:extLst>
          </p:cNvPr>
          <p:cNvSpPr/>
          <p:nvPr userDrawn="1"/>
        </p:nvSpPr>
        <p:spPr>
          <a:xfrm>
            <a:off x="2" y="6857996"/>
            <a:ext cx="3551499" cy="450"/>
          </a:xfrm>
          <a:custGeom>
            <a:avLst/>
            <a:gdLst>
              <a:gd name="connsiteX0" fmla="*/ 0 w 3551499"/>
              <a:gd name="connsiteY0" fmla="*/ 0 h 450"/>
              <a:gd name="connsiteX1" fmla="*/ 1323107 w 3551499"/>
              <a:gd name="connsiteY1" fmla="*/ 0 h 450"/>
              <a:gd name="connsiteX2" fmla="*/ 1323107 w 3551499"/>
              <a:gd name="connsiteY2" fmla="*/ 4 h 450"/>
              <a:gd name="connsiteX3" fmla="*/ 3551499 w 3551499"/>
              <a:gd name="connsiteY3" fmla="*/ 4 h 450"/>
              <a:gd name="connsiteX4" fmla="*/ 3551499 w 3551499"/>
              <a:gd name="connsiteY4" fmla="*/ 450 h 450"/>
              <a:gd name="connsiteX5" fmla="*/ 0 w 3551499"/>
              <a:gd name="connsiteY5" fmla="*/ 450 h 450"/>
              <a:gd name="connsiteX6" fmla="*/ 0 w 3551499"/>
              <a:gd name="connsiteY6" fmla="*/ 0 h 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1499" h="450">
                <a:moveTo>
                  <a:pt x="0" y="0"/>
                </a:moveTo>
                <a:lnTo>
                  <a:pt x="1323107" y="0"/>
                </a:lnTo>
                <a:lnTo>
                  <a:pt x="1323107" y="4"/>
                </a:lnTo>
                <a:lnTo>
                  <a:pt x="3551499" y="4"/>
                </a:lnTo>
                <a:lnTo>
                  <a:pt x="3551499" y="450"/>
                </a:lnTo>
                <a:lnTo>
                  <a:pt x="0" y="4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466C0EA-42C8-7938-0388-1192CA636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008" y="2888588"/>
            <a:ext cx="3131243" cy="65455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600" b="0" i="0">
                <a:solidFill>
                  <a:schemeClr val="tx2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Contents</a:t>
            </a:r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296C4CF5-79CF-49FB-CC4F-A3DBAE0A3A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4946" y="1341054"/>
            <a:ext cx="6816014" cy="4176339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 sz="1800">
                <a:solidFill>
                  <a:schemeClr val="bg1"/>
                </a:solidFill>
                <a:latin typeface="Gellix" pitchFamily="50" charset="0"/>
                <a:cs typeface="Gellix" pitchFamily="50" charset="0"/>
              </a:defRPr>
            </a:lvl1pPr>
            <a:lvl2pPr>
              <a:defRPr sz="1800">
                <a:latin typeface="Gellix" pitchFamily="50" charset="0"/>
                <a:cs typeface="Gellix" pitchFamily="50" charset="0"/>
              </a:defRPr>
            </a:lvl2pPr>
            <a:lvl3pPr>
              <a:defRPr sz="1800">
                <a:latin typeface="Gellix" pitchFamily="50" charset="0"/>
                <a:cs typeface="Gellix" pitchFamily="50" charset="0"/>
              </a:defRPr>
            </a:lvl3pPr>
            <a:lvl4pPr>
              <a:defRPr sz="1800">
                <a:latin typeface="Gellix" pitchFamily="50" charset="0"/>
                <a:cs typeface="Gellix" pitchFamily="50" charset="0"/>
              </a:defRPr>
            </a:lvl4pPr>
            <a:lvl5pPr>
              <a:defRPr sz="1800">
                <a:latin typeface="Gellix" pitchFamily="50" charset="0"/>
                <a:cs typeface="Gellix" pitchFamily="50" charset="0"/>
              </a:defRPr>
            </a:lvl5pPr>
          </a:lstStyle>
          <a:p>
            <a:pPr lvl="0"/>
            <a:r>
              <a:rPr lang="en-US"/>
              <a:t>p.1 	Title section</a:t>
            </a:r>
          </a:p>
        </p:txBody>
      </p:sp>
      <p:sp>
        <p:nvSpPr>
          <p:cNvPr id="17" name="Espace réservé du numéro de diapositive 8">
            <a:extLst>
              <a:ext uri="{FF2B5EF4-FFF2-40B4-BE49-F238E27FC236}">
                <a16:creationId xmlns:a16="http://schemas.microsoft.com/office/drawing/2014/main" id="{B7365F2B-B792-0029-A3F8-A210E01F0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266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rme libre 32">
            <a:extLst>
              <a:ext uri="{FF2B5EF4-FFF2-40B4-BE49-F238E27FC236}">
                <a16:creationId xmlns:a16="http://schemas.microsoft.com/office/drawing/2014/main" id="{E69FE3F9-7503-B8BF-5AF5-34C3EDF8FA3C}"/>
              </a:ext>
            </a:extLst>
          </p:cNvPr>
          <p:cNvSpPr/>
          <p:nvPr userDrawn="1"/>
        </p:nvSpPr>
        <p:spPr>
          <a:xfrm>
            <a:off x="1" y="-3"/>
            <a:ext cx="5715421" cy="6858449"/>
          </a:xfrm>
          <a:custGeom>
            <a:avLst/>
            <a:gdLst>
              <a:gd name="connsiteX0" fmla="*/ 0 w 5715421"/>
              <a:gd name="connsiteY0" fmla="*/ 0 h 6858449"/>
              <a:gd name="connsiteX1" fmla="*/ 4795519 w 5715421"/>
              <a:gd name="connsiteY1" fmla="*/ 0 h 6858449"/>
              <a:gd name="connsiteX2" fmla="*/ 4795519 w 5715421"/>
              <a:gd name="connsiteY2" fmla="*/ 3 h 6858449"/>
              <a:gd name="connsiteX3" fmla="*/ 4854911 w 5715421"/>
              <a:gd name="connsiteY3" fmla="*/ 3 h 6858449"/>
              <a:gd name="connsiteX4" fmla="*/ 5715421 w 5715421"/>
              <a:gd name="connsiteY4" fmla="*/ 3 h 6858449"/>
              <a:gd name="connsiteX5" fmla="*/ 5708685 w 5715421"/>
              <a:gd name="connsiteY5" fmla="*/ 14160 h 6858449"/>
              <a:gd name="connsiteX6" fmla="*/ 4919200 w 5715421"/>
              <a:gd name="connsiteY6" fmla="*/ 3464564 h 6858449"/>
              <a:gd name="connsiteX7" fmla="*/ 5638396 w 5715421"/>
              <a:gd name="connsiteY7" fmla="*/ 6707689 h 6858449"/>
              <a:gd name="connsiteX8" fmla="*/ 5707693 w 5715421"/>
              <a:gd name="connsiteY8" fmla="*/ 6858003 h 6858449"/>
              <a:gd name="connsiteX9" fmla="*/ 4854911 w 5715421"/>
              <a:gd name="connsiteY9" fmla="*/ 6858003 h 6858449"/>
              <a:gd name="connsiteX10" fmla="*/ 4854911 w 5715421"/>
              <a:gd name="connsiteY10" fmla="*/ 6858449 h 6858449"/>
              <a:gd name="connsiteX11" fmla="*/ 1303412 w 5715421"/>
              <a:gd name="connsiteY11" fmla="*/ 6858449 h 6858449"/>
              <a:gd name="connsiteX12" fmla="*/ 1303412 w 5715421"/>
              <a:gd name="connsiteY12" fmla="*/ 6857999 h 6858449"/>
              <a:gd name="connsiteX13" fmla="*/ 0 w 5715421"/>
              <a:gd name="connsiteY13" fmla="*/ 6857999 h 6858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15421" h="6858449">
                <a:moveTo>
                  <a:pt x="0" y="0"/>
                </a:moveTo>
                <a:lnTo>
                  <a:pt x="4795519" y="0"/>
                </a:lnTo>
                <a:lnTo>
                  <a:pt x="4795519" y="3"/>
                </a:lnTo>
                <a:lnTo>
                  <a:pt x="4854911" y="3"/>
                </a:lnTo>
                <a:lnTo>
                  <a:pt x="5715421" y="3"/>
                </a:lnTo>
                <a:lnTo>
                  <a:pt x="5708685" y="14160"/>
                </a:lnTo>
                <a:cubicBezTo>
                  <a:pt x="5441985" y="591062"/>
                  <a:pt x="4915768" y="1940164"/>
                  <a:pt x="4919200" y="3464564"/>
                </a:cubicBezTo>
                <a:cubicBezTo>
                  <a:pt x="4922345" y="4861931"/>
                  <a:pt x="5361351" y="6086257"/>
                  <a:pt x="5638396" y="6707689"/>
                </a:cubicBezTo>
                <a:lnTo>
                  <a:pt x="5707693" y="6858003"/>
                </a:lnTo>
                <a:lnTo>
                  <a:pt x="4854911" y="6858003"/>
                </a:lnTo>
                <a:lnTo>
                  <a:pt x="4854911" y="6858449"/>
                </a:lnTo>
                <a:lnTo>
                  <a:pt x="1303412" y="6858449"/>
                </a:lnTo>
                <a:lnTo>
                  <a:pt x="1303412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8D430C7E-DD70-0E0C-87C0-1046EA92A3D7}"/>
              </a:ext>
            </a:extLst>
          </p:cNvPr>
          <p:cNvCxnSpPr>
            <a:cxnSpLocks/>
          </p:cNvCxnSpPr>
          <p:nvPr userDrawn="1"/>
        </p:nvCxnSpPr>
        <p:spPr>
          <a:xfrm flipH="1">
            <a:off x="6023576" y="3312436"/>
            <a:ext cx="548362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2">
            <a:extLst>
              <a:ext uri="{FF2B5EF4-FFF2-40B4-BE49-F238E27FC236}">
                <a16:creationId xmlns:a16="http://schemas.microsoft.com/office/drawing/2014/main" id="{7466C0EA-42C8-7938-0388-1192CA636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00" y="751981"/>
            <a:ext cx="3931600" cy="2493165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600" b="0" i="0">
                <a:solidFill>
                  <a:schemeClr val="tx2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Text</a:t>
            </a:r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024EDCD-994A-4E5E-10E1-E8EB9FE324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23729" y="3429446"/>
            <a:ext cx="5467232" cy="238781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 b="1" i="0" cap="none" spc="0">
                <a:ln w="0"/>
                <a:solidFill>
                  <a:schemeClr val="bg1"/>
                </a:solidFill>
                <a:effectLst/>
                <a:latin typeface="Gellix" pitchFamily="2" charset="77"/>
                <a:cs typeface="Gellix" pitchFamily="2" charset="77"/>
              </a:defRPr>
            </a:lvl1pPr>
            <a:lvl2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5pPr>
          </a:lstStyle>
          <a:p>
            <a:pPr lvl="0"/>
            <a:r>
              <a:rPr lang="en-GB"/>
              <a:t>Text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3936FB-8567-E71E-2B4D-CBEDE14E2D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23577" y="751981"/>
            <a:ext cx="5467794" cy="2493166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350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1" name="Espace réservé du numéro de diapositive 8">
            <a:extLst>
              <a:ext uri="{FF2B5EF4-FFF2-40B4-BE49-F238E27FC236}">
                <a16:creationId xmlns:a16="http://schemas.microsoft.com/office/drawing/2014/main" id="{38FF2A18-F7E4-9591-AAAB-D39E635AB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549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CA8CEF-8539-5F2D-63F8-506B97CBF21E}"/>
              </a:ext>
            </a:extLst>
          </p:cNvPr>
          <p:cNvSpPr/>
          <p:nvPr userDrawn="1"/>
        </p:nvSpPr>
        <p:spPr>
          <a:xfrm>
            <a:off x="-160892" y="0"/>
            <a:ext cx="79868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orme libre 18">
            <a:extLst>
              <a:ext uri="{FF2B5EF4-FFF2-40B4-BE49-F238E27FC236}">
                <a16:creationId xmlns:a16="http://schemas.microsoft.com/office/drawing/2014/main" id="{BE36239A-D55A-E3FD-678E-2C83E0150EA2}"/>
              </a:ext>
            </a:extLst>
          </p:cNvPr>
          <p:cNvSpPr/>
          <p:nvPr userDrawn="1"/>
        </p:nvSpPr>
        <p:spPr>
          <a:xfrm flipV="1">
            <a:off x="7037525" y="0"/>
            <a:ext cx="5154475" cy="6857999"/>
          </a:xfrm>
          <a:custGeom>
            <a:avLst/>
            <a:gdLst>
              <a:gd name="connsiteX0" fmla="*/ 796238 w 5154475"/>
              <a:gd name="connsiteY0" fmla="*/ 6857999 h 6857999"/>
              <a:gd name="connsiteX1" fmla="*/ 5154475 w 5154475"/>
              <a:gd name="connsiteY1" fmla="*/ 6857999 h 6857999"/>
              <a:gd name="connsiteX2" fmla="*/ 5154475 w 5154475"/>
              <a:gd name="connsiteY2" fmla="*/ 0 h 6857999"/>
              <a:gd name="connsiteX3" fmla="*/ 788510 w 5154475"/>
              <a:gd name="connsiteY3" fmla="*/ 0 h 6857999"/>
              <a:gd name="connsiteX4" fmla="*/ 719213 w 5154475"/>
              <a:gd name="connsiteY4" fmla="*/ 150313 h 6857999"/>
              <a:gd name="connsiteX5" fmla="*/ 17 w 5154475"/>
              <a:gd name="connsiteY5" fmla="*/ 3393438 h 6857999"/>
              <a:gd name="connsiteX6" fmla="*/ 789502 w 5154475"/>
              <a:gd name="connsiteY6" fmla="*/ 684384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4475" h="6857999">
                <a:moveTo>
                  <a:pt x="796238" y="6857999"/>
                </a:moveTo>
                <a:lnTo>
                  <a:pt x="5154475" y="6857999"/>
                </a:lnTo>
                <a:lnTo>
                  <a:pt x="5154475" y="0"/>
                </a:lnTo>
                <a:lnTo>
                  <a:pt x="788510" y="0"/>
                </a:lnTo>
                <a:lnTo>
                  <a:pt x="719213" y="150313"/>
                </a:lnTo>
                <a:cubicBezTo>
                  <a:pt x="442168" y="771745"/>
                  <a:pt x="3162" y="1996071"/>
                  <a:pt x="17" y="3393438"/>
                </a:cubicBezTo>
                <a:cubicBezTo>
                  <a:pt x="-3415" y="4917838"/>
                  <a:pt x="522802" y="6266940"/>
                  <a:pt x="789502" y="6843842"/>
                </a:cubicBezTo>
                <a:close/>
              </a:path>
            </a:pathLst>
          </a:custGeom>
          <a:solidFill>
            <a:srgbClr val="007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8D430C7E-DD70-0E0C-87C0-1046EA92A3D7}"/>
              </a:ext>
            </a:extLst>
          </p:cNvPr>
          <p:cNvCxnSpPr>
            <a:cxnSpLocks/>
          </p:cNvCxnSpPr>
          <p:nvPr userDrawn="1"/>
        </p:nvCxnSpPr>
        <p:spPr>
          <a:xfrm>
            <a:off x="691200" y="3312436"/>
            <a:ext cx="577560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2">
            <a:extLst>
              <a:ext uri="{FF2B5EF4-FFF2-40B4-BE49-F238E27FC236}">
                <a16:creationId xmlns:a16="http://schemas.microsoft.com/office/drawing/2014/main" id="{7466C0EA-42C8-7938-0388-1192CA636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4848" y="1084085"/>
            <a:ext cx="3424596" cy="2161064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600" b="0" i="0">
                <a:solidFill>
                  <a:schemeClr val="tx2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Text</a:t>
            </a:r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024EDCD-994A-4E5E-10E1-E8EB9FE324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183" y="3429447"/>
            <a:ext cx="5737601" cy="155969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 b="1" i="0" cap="none" spc="0">
                <a:ln w="0"/>
                <a:solidFill>
                  <a:schemeClr val="bg1"/>
                </a:solidFill>
                <a:effectLst/>
                <a:latin typeface="Gellix" pitchFamily="2" charset="77"/>
                <a:cs typeface="Gellix" pitchFamily="2" charset="77"/>
              </a:defRPr>
            </a:lvl1pPr>
            <a:lvl2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5pPr>
          </a:lstStyle>
          <a:p>
            <a:pPr lvl="0"/>
            <a:r>
              <a:rPr lang="en-GB"/>
              <a:t>Text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3936FB-8567-E71E-2B4D-CBEDE14E2D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200" y="1084085"/>
            <a:ext cx="5737601" cy="2161062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350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288BE8F-9174-D47B-5E57-0F7624A653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156"/>
          <a:stretch/>
        </p:blipFill>
        <p:spPr>
          <a:xfrm>
            <a:off x="11511279" y="6308809"/>
            <a:ext cx="245667" cy="403200"/>
          </a:xfrm>
          <a:prstGeom prst="rect">
            <a:avLst/>
          </a:prstGeom>
        </p:spPr>
      </p:pic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C79F05A-DFA6-66E8-5BEC-079A955057C3}"/>
              </a:ext>
            </a:extLst>
          </p:cNvPr>
          <p:cNvCxnSpPr>
            <a:cxnSpLocks/>
          </p:cNvCxnSpPr>
          <p:nvPr userDrawn="1"/>
        </p:nvCxnSpPr>
        <p:spPr>
          <a:xfrm>
            <a:off x="0" y="6509583"/>
            <a:ext cx="1126112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numéro de diapositive 8">
            <a:extLst>
              <a:ext uri="{FF2B5EF4-FFF2-40B4-BE49-F238E27FC236}">
                <a16:creationId xmlns:a16="http://schemas.microsoft.com/office/drawing/2014/main" id="{4187916B-E1BD-5589-DE61-93D096AF2C07}"/>
              </a:ext>
            </a:extLst>
          </p:cNvPr>
          <p:cNvSpPr txBox="1">
            <a:spLocks/>
          </p:cNvSpPr>
          <p:nvPr userDrawn="1"/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A75652-2DD9-2242-928B-C4408E21A69B}" type="slidenum">
              <a:rPr lang="en-GB" smtClean="0">
                <a:solidFill>
                  <a:schemeClr val="tx2"/>
                </a:solidFill>
              </a:rPr>
              <a:pPr/>
              <a:t>‹nr.›</a:t>
            </a:fld>
            <a:endParaRPr lang="en-GB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27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5885C694-F824-AD9A-A457-7FEFE8D5C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00" y="604004"/>
            <a:ext cx="10799759" cy="6017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6FA973E-AADD-C2D8-F258-62C5149D54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385" y="1754293"/>
            <a:ext cx="10806575" cy="431149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2400" b="1" i="0">
                <a:solidFill>
                  <a:schemeClr val="tx1"/>
                </a:solidFill>
                <a:latin typeface="Gellix" pitchFamily="2" charset="77"/>
                <a:cs typeface="Gellix" pitchFamily="2" charset="77"/>
              </a:defRPr>
            </a:lvl1pPr>
            <a:lvl2pPr marL="9525" indent="0">
              <a:buNone/>
              <a:tabLst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2pPr>
            <a:lvl3pPr marL="1257300" indent="-342900"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63FA8CB-1F09-583C-BF25-38C46EAFDB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385" y="2312417"/>
            <a:ext cx="10806575" cy="370109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bg1"/>
                </a:solidFill>
                <a:latin typeface="Gellix" pitchFamily="50" charset="0"/>
                <a:cs typeface="Gellix" pitchFamily="50" charset="0"/>
              </a:defRPr>
            </a:lvl1pPr>
            <a:lvl2pPr>
              <a:defRPr sz="1800">
                <a:latin typeface="Gellix" pitchFamily="50" charset="0"/>
                <a:cs typeface="Gellix" pitchFamily="50" charset="0"/>
              </a:defRPr>
            </a:lvl2pPr>
            <a:lvl3pPr>
              <a:defRPr sz="1800">
                <a:latin typeface="Gellix" pitchFamily="50" charset="0"/>
                <a:cs typeface="Gellix" pitchFamily="50" charset="0"/>
              </a:defRPr>
            </a:lvl3pPr>
            <a:lvl4pPr>
              <a:defRPr sz="1800">
                <a:latin typeface="Gellix" pitchFamily="50" charset="0"/>
                <a:cs typeface="Gellix" pitchFamily="50" charset="0"/>
              </a:defRPr>
            </a:lvl4pPr>
            <a:lvl5pPr>
              <a:defRPr sz="1800">
                <a:latin typeface="Gellix" pitchFamily="50" charset="0"/>
                <a:cs typeface="Gellix" pitchFamily="50" charset="0"/>
              </a:defRPr>
            </a:lvl5pPr>
          </a:lstStyle>
          <a:p>
            <a:pPr lvl="0"/>
            <a:r>
              <a:rPr lang="en-US"/>
              <a:t>Text</a:t>
            </a:r>
            <a:endParaRPr lang="fr-FR"/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5BDF3EE6-C65B-FC77-96EE-5740F8A92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17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47B73-DAE6-207A-EA70-4B2DEC9928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2EC4C-3928-4A92-9317-669F0CF80FEE}" type="slidenum">
              <a:rPr lang="en-US" smtClean="0"/>
              <a:t>‹nr.›</a:t>
            </a:fld>
            <a:endParaRPr lang="en-US"/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DE9816CC-37AC-4189-E877-9F2E6AD8A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00" y="1365382"/>
            <a:ext cx="10799759" cy="677108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z="4400" b="1">
                <a:solidFill>
                  <a:schemeClr val="tx1"/>
                </a:solidFill>
              </a:rPr>
              <a:t>Click to edit Master title style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507055E5-BC58-71B7-0342-1ECEC1A147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386" y="2168344"/>
            <a:ext cx="10504314" cy="276999"/>
          </a:xfrm>
        </p:spPr>
        <p:txBody>
          <a:bodyPr anchor="t"/>
          <a:lstStyle>
            <a:lvl1pPr>
              <a:defRPr b="1"/>
            </a:lvl1pPr>
          </a:lstStyle>
          <a:p>
            <a:pPr lvl="0"/>
            <a:r>
              <a:rPr lang="en-US" sz="180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FA123FF1-FC91-CD67-CE65-AE5EEC1D5B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386" y="2847838"/>
            <a:ext cx="10806575" cy="354136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lvl="0">
              <a:lnSpc>
                <a:spcPct val="150000"/>
              </a:lnSpc>
            </a:pPr>
            <a:r>
              <a:rPr lang="en-US">
                <a:solidFill>
                  <a:schemeClr val="tx1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43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47B73-DAE6-207A-EA70-4B2DEC9928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2EC4C-3928-4A92-9317-669F0CF80FEE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28E74B13-D3C2-1ABE-3B41-790E91006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00" y="811384"/>
            <a:ext cx="10799759" cy="61555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b="1"/>
              <a:t>Click to edit Master title style</a:t>
            </a:r>
            <a:endParaRPr lang="en-US" b="1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A1A848B-8D49-3157-6300-73289E3D2E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386" y="1514421"/>
            <a:ext cx="10504314" cy="276999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sz="1800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77CEFE8-645E-5CD1-4216-723602A6D4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386" y="2069404"/>
            <a:ext cx="10806575" cy="314766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>
              <a:lnSpc>
                <a:spcPct val="150000"/>
              </a:lnSpc>
            </a:pPr>
            <a:r>
              <a:rPr lang="en-US">
                <a:solidFill>
                  <a:schemeClr val="tx1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74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0374" y="488358"/>
            <a:ext cx="8777817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Gellix"/>
                <a:cs typeface="Gellix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0374" y="2032000"/>
            <a:ext cx="8777816" cy="188499"/>
          </a:xfrm>
        </p:spPr>
        <p:txBody>
          <a:bodyPr lIns="0" tIns="0" rIns="0" bIns="0"/>
          <a:lstStyle>
            <a:lvl1pPr>
              <a:defRPr sz="1067" b="0" i="0">
                <a:solidFill>
                  <a:schemeClr val="bg1"/>
                </a:solidFill>
                <a:latin typeface="Gellix"/>
                <a:cs typeface="Gellix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41221-0080-4FE6-8211-FE3705CB766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5F56473E-1AE3-B977-69FF-FEA87FC25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73847"/>
            <a:ext cx="471864" cy="23083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45C2EC4C-3928-4A92-9317-669F0CF80F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9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0374" y="488358"/>
            <a:ext cx="8777817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Gellix"/>
                <a:cs typeface="Gellix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Espace réservé du numéro de diapositive 8">
            <a:extLst>
              <a:ext uri="{FF2B5EF4-FFF2-40B4-BE49-F238E27FC236}">
                <a16:creationId xmlns:a16="http://schemas.microsoft.com/office/drawing/2014/main" id="{E2392D67-23BF-2327-E30B-8A342EB47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73847"/>
            <a:ext cx="471864" cy="23083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45C2EC4C-3928-4A92-9317-669F0CF80F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2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7D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0374" y="488358"/>
            <a:ext cx="8777817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Gellix"/>
                <a:cs typeface="Gellix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41221-0080-4FE6-8211-FE3705CB766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0703950" y="6090810"/>
            <a:ext cx="236220" cy="187113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Gellix"/>
                <a:cs typeface="Gellix"/>
              </a:defRPr>
            </a:lvl1pPr>
          </a:lstStyle>
          <a:p>
            <a:fld id="{45C2EC4C-3928-4A92-9317-669F0CF80F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6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8">
            <a:extLst>
              <a:ext uri="{FF2B5EF4-FFF2-40B4-BE49-F238E27FC236}">
                <a16:creationId xmlns:a16="http://schemas.microsoft.com/office/drawing/2014/main" id="{C41C41EC-8816-A10A-C1BA-4CA304F93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73847"/>
            <a:ext cx="471864" cy="23083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45C2EC4C-3928-4A92-9317-669F0CF80F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91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5885C694-F824-AD9A-A457-7FEFE8D5C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00" y="604004"/>
            <a:ext cx="10799759" cy="6017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6FA973E-AADD-C2D8-F258-62C5149D54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385" y="1754293"/>
            <a:ext cx="10806575" cy="431149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2400" b="1" i="0">
                <a:solidFill>
                  <a:schemeClr val="tx1"/>
                </a:solidFill>
                <a:latin typeface="Gellix" pitchFamily="2" charset="77"/>
                <a:cs typeface="Gellix" pitchFamily="2" charset="77"/>
              </a:defRPr>
            </a:lvl1pPr>
            <a:lvl2pPr marL="9525" indent="0">
              <a:buNone/>
              <a:tabLst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2pPr>
            <a:lvl3pPr marL="1257300" indent="-342900"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63FA8CB-1F09-583C-BF25-38C46EAFDB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385" y="2312417"/>
            <a:ext cx="10806575" cy="370109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bg1"/>
                </a:solidFill>
                <a:latin typeface="Gellix" pitchFamily="50" charset="0"/>
                <a:cs typeface="Gellix" pitchFamily="50" charset="0"/>
              </a:defRPr>
            </a:lvl1pPr>
            <a:lvl2pPr>
              <a:defRPr sz="1800">
                <a:latin typeface="Gellix" pitchFamily="50" charset="0"/>
                <a:cs typeface="Gellix" pitchFamily="50" charset="0"/>
              </a:defRPr>
            </a:lvl2pPr>
            <a:lvl3pPr>
              <a:defRPr sz="1800">
                <a:latin typeface="Gellix" pitchFamily="50" charset="0"/>
                <a:cs typeface="Gellix" pitchFamily="50" charset="0"/>
              </a:defRPr>
            </a:lvl3pPr>
            <a:lvl4pPr>
              <a:defRPr sz="1800">
                <a:latin typeface="Gellix" pitchFamily="50" charset="0"/>
                <a:cs typeface="Gellix" pitchFamily="50" charset="0"/>
              </a:defRPr>
            </a:lvl4pPr>
            <a:lvl5pPr>
              <a:defRPr sz="1800">
                <a:latin typeface="Gellix" pitchFamily="50" charset="0"/>
                <a:cs typeface="Gellix" pitchFamily="50" charset="0"/>
              </a:defRPr>
            </a:lvl5pPr>
          </a:lstStyle>
          <a:p>
            <a:pPr lvl="0"/>
            <a:r>
              <a:rPr lang="en-US"/>
              <a:t>Text</a:t>
            </a:r>
            <a:endParaRPr lang="fr-FR"/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5BDF3EE6-C65B-FC77-96EE-5740F8A92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45C2EC4C-3928-4A92-9317-669F0CF80F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5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5885C694-F824-AD9A-A457-7FEFE8D5C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00" y="604004"/>
            <a:ext cx="10799759" cy="6017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6FA973E-AADD-C2D8-F258-62C5149D54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385" y="1754293"/>
            <a:ext cx="10806575" cy="431149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2400" b="1" i="0">
                <a:solidFill>
                  <a:schemeClr val="tx1"/>
                </a:solidFill>
                <a:latin typeface="Gellix" pitchFamily="2" charset="77"/>
                <a:cs typeface="Gellix" pitchFamily="2" charset="77"/>
              </a:defRPr>
            </a:lvl1pPr>
            <a:lvl2pPr marL="9525" indent="0">
              <a:buNone/>
              <a:tabLst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2pPr>
            <a:lvl3pPr marL="1257300" indent="-342900"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63FA8CB-1F09-583C-BF25-38C46EAFDB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385" y="2312417"/>
            <a:ext cx="10806575" cy="370109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bg1"/>
                </a:solidFill>
                <a:latin typeface="Gellix" pitchFamily="50" charset="0"/>
                <a:cs typeface="Gellix" pitchFamily="50" charset="0"/>
              </a:defRPr>
            </a:lvl1pPr>
            <a:lvl2pPr>
              <a:defRPr sz="1800">
                <a:latin typeface="Gellix" pitchFamily="50" charset="0"/>
                <a:cs typeface="Gellix" pitchFamily="50" charset="0"/>
              </a:defRPr>
            </a:lvl2pPr>
            <a:lvl3pPr>
              <a:defRPr sz="1800">
                <a:latin typeface="Gellix" pitchFamily="50" charset="0"/>
                <a:cs typeface="Gellix" pitchFamily="50" charset="0"/>
              </a:defRPr>
            </a:lvl3pPr>
            <a:lvl4pPr>
              <a:defRPr sz="1800">
                <a:latin typeface="Gellix" pitchFamily="50" charset="0"/>
                <a:cs typeface="Gellix" pitchFamily="50" charset="0"/>
              </a:defRPr>
            </a:lvl4pPr>
            <a:lvl5pPr>
              <a:defRPr sz="1800">
                <a:latin typeface="Gellix" pitchFamily="50" charset="0"/>
                <a:cs typeface="Gellix" pitchFamily="50" charset="0"/>
              </a:defRPr>
            </a:lvl5pPr>
          </a:lstStyle>
          <a:p>
            <a:pPr lvl="0"/>
            <a:r>
              <a:rPr lang="en-US"/>
              <a:t>Text</a:t>
            </a:r>
            <a:endParaRPr lang="fr-FR"/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5BDF3EE6-C65B-FC77-96EE-5740F8A92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31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0374" y="488358"/>
            <a:ext cx="8777817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Gellix"/>
                <a:cs typeface="Gellix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0374" y="2056287"/>
            <a:ext cx="55626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Gellix"/>
                <a:cs typeface="Gellix"/>
              </a:defRPr>
            </a:lvl1pPr>
          </a:lstStyle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E6F3FB-741A-D5EA-8B3C-F4E59DD249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11281" y="6308810"/>
            <a:ext cx="245667" cy="401549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C4947AC-D100-9AF1-409D-8F33900EF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73847"/>
            <a:ext cx="471864" cy="23083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45C2EC4C-3928-4A92-9317-669F0CF80FEE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3DC3E54-7867-49F5-6BA6-AEF19E7D21FA}"/>
              </a:ext>
            </a:extLst>
          </p:cNvPr>
          <p:cNvCxnSpPr>
            <a:cxnSpLocks/>
          </p:cNvCxnSpPr>
          <p:nvPr/>
        </p:nvCxnSpPr>
        <p:spPr>
          <a:xfrm>
            <a:off x="692994" y="6509583"/>
            <a:ext cx="105681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139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304815" eaLnBrk="1" hangingPunct="1">
        <a:defRPr>
          <a:latin typeface="+mn-lt"/>
          <a:ea typeface="+mn-ea"/>
          <a:cs typeface="+mn-cs"/>
        </a:defRPr>
      </a:lvl2pPr>
      <a:lvl3pPr marL="609630" eaLnBrk="1" hangingPunct="1">
        <a:defRPr>
          <a:latin typeface="+mn-lt"/>
          <a:ea typeface="+mn-ea"/>
          <a:cs typeface="+mn-cs"/>
        </a:defRPr>
      </a:lvl3pPr>
      <a:lvl4pPr marL="914446" eaLnBrk="1" hangingPunct="1">
        <a:defRPr>
          <a:latin typeface="+mn-lt"/>
          <a:ea typeface="+mn-ea"/>
          <a:cs typeface="+mn-cs"/>
        </a:defRPr>
      </a:lvl4pPr>
      <a:lvl5pPr marL="1219261" eaLnBrk="1" hangingPunct="1">
        <a:defRPr>
          <a:latin typeface="+mn-lt"/>
          <a:ea typeface="+mn-ea"/>
          <a:cs typeface="+mn-cs"/>
        </a:defRPr>
      </a:lvl5pPr>
      <a:lvl6pPr marL="1524076" eaLnBrk="1" hangingPunct="1">
        <a:defRPr>
          <a:latin typeface="+mn-lt"/>
          <a:ea typeface="+mn-ea"/>
          <a:cs typeface="+mn-cs"/>
        </a:defRPr>
      </a:lvl6pPr>
      <a:lvl7pPr marL="1828891" eaLnBrk="1" hangingPunct="1">
        <a:defRPr>
          <a:latin typeface="+mn-lt"/>
          <a:ea typeface="+mn-ea"/>
          <a:cs typeface="+mn-cs"/>
        </a:defRPr>
      </a:lvl7pPr>
      <a:lvl8pPr marL="2133707" eaLnBrk="1" hangingPunct="1">
        <a:defRPr>
          <a:latin typeface="+mn-lt"/>
          <a:ea typeface="+mn-ea"/>
          <a:cs typeface="+mn-cs"/>
        </a:defRPr>
      </a:lvl8pPr>
      <a:lvl9pPr marL="2438522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304815" eaLnBrk="1" hangingPunct="1">
        <a:defRPr>
          <a:latin typeface="+mn-lt"/>
          <a:ea typeface="+mn-ea"/>
          <a:cs typeface="+mn-cs"/>
        </a:defRPr>
      </a:lvl2pPr>
      <a:lvl3pPr marL="609630" eaLnBrk="1" hangingPunct="1">
        <a:defRPr>
          <a:latin typeface="+mn-lt"/>
          <a:ea typeface="+mn-ea"/>
          <a:cs typeface="+mn-cs"/>
        </a:defRPr>
      </a:lvl3pPr>
      <a:lvl4pPr marL="914446" eaLnBrk="1" hangingPunct="1">
        <a:defRPr>
          <a:latin typeface="+mn-lt"/>
          <a:ea typeface="+mn-ea"/>
          <a:cs typeface="+mn-cs"/>
        </a:defRPr>
      </a:lvl4pPr>
      <a:lvl5pPr marL="1219261" eaLnBrk="1" hangingPunct="1">
        <a:defRPr>
          <a:latin typeface="+mn-lt"/>
          <a:ea typeface="+mn-ea"/>
          <a:cs typeface="+mn-cs"/>
        </a:defRPr>
      </a:lvl5pPr>
      <a:lvl6pPr marL="1524076" eaLnBrk="1" hangingPunct="1">
        <a:defRPr>
          <a:latin typeface="+mn-lt"/>
          <a:ea typeface="+mn-ea"/>
          <a:cs typeface="+mn-cs"/>
        </a:defRPr>
      </a:lvl6pPr>
      <a:lvl7pPr marL="1828891" eaLnBrk="1" hangingPunct="1">
        <a:defRPr>
          <a:latin typeface="+mn-lt"/>
          <a:ea typeface="+mn-ea"/>
          <a:cs typeface="+mn-cs"/>
        </a:defRPr>
      </a:lvl7pPr>
      <a:lvl8pPr marL="2133707" eaLnBrk="1" hangingPunct="1">
        <a:defRPr>
          <a:latin typeface="+mn-lt"/>
          <a:ea typeface="+mn-ea"/>
          <a:cs typeface="+mn-cs"/>
        </a:defRPr>
      </a:lvl8pPr>
      <a:lvl9pPr marL="2438522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3F5276-780B-D2DD-51CE-2DDC9458910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000"/>
          <a:stretch/>
        </p:blipFill>
        <p:spPr>
          <a:xfrm>
            <a:off x="11511280" y="6308809"/>
            <a:ext cx="245667" cy="401549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1F47D69-D11F-86E8-B1FC-5B38F45EB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‹nr.›</a:t>
            </a:fld>
            <a:endParaRPr lang="en-GB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32C5D15-37B3-D8FB-8490-BEF82E743F0B}"/>
              </a:ext>
            </a:extLst>
          </p:cNvPr>
          <p:cNvCxnSpPr>
            <a:cxnSpLocks/>
          </p:cNvCxnSpPr>
          <p:nvPr/>
        </p:nvCxnSpPr>
        <p:spPr>
          <a:xfrm>
            <a:off x="692993" y="6509583"/>
            <a:ext cx="105681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40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FFFFFF"/>
          </a:solidFill>
          <a:latin typeface="Gotham Medium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Medium" pitchFamily="2" charset="0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0374" y="488358"/>
            <a:ext cx="8777817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Gellix"/>
                <a:cs typeface="Gellix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28637" y="2056287"/>
            <a:ext cx="55626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Gellix"/>
                <a:cs typeface="Gellix"/>
              </a:defRPr>
            </a:lvl1pPr>
          </a:lstStyle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E6F3FB-741A-D5EA-8B3C-F4E59DD249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11281" y="6308810"/>
            <a:ext cx="245667" cy="401549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C4947AC-D100-9AF1-409D-8F33900EF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73847"/>
            <a:ext cx="471864" cy="23083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‹nr.›</a:t>
            </a:fld>
            <a:endParaRPr lang="en-GB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3DC3E54-7867-49F5-6BA6-AEF19E7D21FA}"/>
              </a:ext>
            </a:extLst>
          </p:cNvPr>
          <p:cNvCxnSpPr>
            <a:cxnSpLocks/>
          </p:cNvCxnSpPr>
          <p:nvPr/>
        </p:nvCxnSpPr>
        <p:spPr>
          <a:xfrm>
            <a:off x="692994" y="6509583"/>
            <a:ext cx="105681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2250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304815" eaLnBrk="1" hangingPunct="1">
        <a:defRPr>
          <a:latin typeface="+mn-lt"/>
          <a:ea typeface="+mn-ea"/>
          <a:cs typeface="+mn-cs"/>
        </a:defRPr>
      </a:lvl2pPr>
      <a:lvl3pPr marL="609630" eaLnBrk="1" hangingPunct="1">
        <a:defRPr>
          <a:latin typeface="+mn-lt"/>
          <a:ea typeface="+mn-ea"/>
          <a:cs typeface="+mn-cs"/>
        </a:defRPr>
      </a:lvl3pPr>
      <a:lvl4pPr marL="914446" eaLnBrk="1" hangingPunct="1">
        <a:defRPr>
          <a:latin typeface="+mn-lt"/>
          <a:ea typeface="+mn-ea"/>
          <a:cs typeface="+mn-cs"/>
        </a:defRPr>
      </a:lvl4pPr>
      <a:lvl5pPr marL="1219261" eaLnBrk="1" hangingPunct="1">
        <a:defRPr>
          <a:latin typeface="+mn-lt"/>
          <a:ea typeface="+mn-ea"/>
          <a:cs typeface="+mn-cs"/>
        </a:defRPr>
      </a:lvl5pPr>
      <a:lvl6pPr marL="1524076" eaLnBrk="1" hangingPunct="1">
        <a:defRPr>
          <a:latin typeface="+mn-lt"/>
          <a:ea typeface="+mn-ea"/>
          <a:cs typeface="+mn-cs"/>
        </a:defRPr>
      </a:lvl6pPr>
      <a:lvl7pPr marL="1828891" eaLnBrk="1" hangingPunct="1">
        <a:defRPr>
          <a:latin typeface="+mn-lt"/>
          <a:ea typeface="+mn-ea"/>
          <a:cs typeface="+mn-cs"/>
        </a:defRPr>
      </a:lvl7pPr>
      <a:lvl8pPr marL="2133707" eaLnBrk="1" hangingPunct="1">
        <a:defRPr>
          <a:latin typeface="+mn-lt"/>
          <a:ea typeface="+mn-ea"/>
          <a:cs typeface="+mn-cs"/>
        </a:defRPr>
      </a:lvl8pPr>
      <a:lvl9pPr marL="2438522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304815" eaLnBrk="1" hangingPunct="1">
        <a:defRPr>
          <a:latin typeface="+mn-lt"/>
          <a:ea typeface="+mn-ea"/>
          <a:cs typeface="+mn-cs"/>
        </a:defRPr>
      </a:lvl2pPr>
      <a:lvl3pPr marL="609630" eaLnBrk="1" hangingPunct="1">
        <a:defRPr>
          <a:latin typeface="+mn-lt"/>
          <a:ea typeface="+mn-ea"/>
          <a:cs typeface="+mn-cs"/>
        </a:defRPr>
      </a:lvl3pPr>
      <a:lvl4pPr marL="914446" eaLnBrk="1" hangingPunct="1">
        <a:defRPr>
          <a:latin typeface="+mn-lt"/>
          <a:ea typeface="+mn-ea"/>
          <a:cs typeface="+mn-cs"/>
        </a:defRPr>
      </a:lvl4pPr>
      <a:lvl5pPr marL="1219261" eaLnBrk="1" hangingPunct="1">
        <a:defRPr>
          <a:latin typeface="+mn-lt"/>
          <a:ea typeface="+mn-ea"/>
          <a:cs typeface="+mn-cs"/>
        </a:defRPr>
      </a:lvl5pPr>
      <a:lvl6pPr marL="1524076" eaLnBrk="1" hangingPunct="1">
        <a:defRPr>
          <a:latin typeface="+mn-lt"/>
          <a:ea typeface="+mn-ea"/>
          <a:cs typeface="+mn-cs"/>
        </a:defRPr>
      </a:lvl6pPr>
      <a:lvl7pPr marL="1828891" eaLnBrk="1" hangingPunct="1">
        <a:defRPr>
          <a:latin typeface="+mn-lt"/>
          <a:ea typeface="+mn-ea"/>
          <a:cs typeface="+mn-cs"/>
        </a:defRPr>
      </a:lvl7pPr>
      <a:lvl8pPr marL="2133707" eaLnBrk="1" hangingPunct="1">
        <a:defRPr>
          <a:latin typeface="+mn-lt"/>
          <a:ea typeface="+mn-ea"/>
          <a:cs typeface="+mn-cs"/>
        </a:defRPr>
      </a:lvl8pPr>
      <a:lvl9pPr marL="2438522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0C5E-309C-853A-CD16-BBD4B8A3B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9258" y="2708642"/>
            <a:ext cx="4439920" cy="626533"/>
          </a:xfrm>
        </p:spPr>
        <p:txBody>
          <a:bodyPr/>
          <a:lstStyle/>
          <a:p>
            <a:r>
              <a:rPr lang="en-US"/>
              <a:t>Integrity Moments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D12DB-30F6-4D40-3323-123676DB2A1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389563" y="3700463"/>
            <a:ext cx="4440237" cy="553998"/>
          </a:xfrm>
        </p:spPr>
        <p:txBody>
          <a:bodyPr/>
          <a:lstStyle/>
          <a:p>
            <a:r>
              <a:rPr lang="en-US" sz="1800" dirty="0"/>
              <a:t>Case Overview:</a:t>
            </a:r>
            <a:br>
              <a:rPr lang="en-US" sz="1800" dirty="0"/>
            </a:br>
            <a:r>
              <a:rPr lang="en-US" sz="1800" dirty="0" err="1"/>
              <a:t>Milieudefensie</a:t>
            </a:r>
            <a:r>
              <a:rPr lang="en-US" sz="1800" dirty="0"/>
              <a:t> et al. v. Royal Dutch Shell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319024C-3C50-7E9F-1DBD-BDD94FA65FC6}"/>
              </a:ext>
            </a:extLst>
          </p:cNvPr>
          <p:cNvPicPr>
            <a:picLocks noGrp="1" noChangeAspect="1" noChangeArrowheads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7" t="11755" r="39875" b="24556"/>
          <a:stretch/>
        </p:blipFill>
        <p:spPr bwMode="auto">
          <a:xfrm>
            <a:off x="1371600" y="2168525"/>
            <a:ext cx="2519363" cy="25209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2F3EA5A-370A-409C-0637-56DB9F3F5F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78" b="2714"/>
          <a:stretch/>
        </p:blipFill>
        <p:spPr bwMode="auto">
          <a:xfrm>
            <a:off x="-1587" y="6984999"/>
            <a:ext cx="12193588" cy="62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151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DD9F165-8F52-CAE3-D71D-82DE0CEDC9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4" b="48939"/>
          <a:stretch/>
        </p:blipFill>
        <p:spPr bwMode="auto">
          <a:xfrm>
            <a:off x="-1587" y="-1"/>
            <a:ext cx="12193588" cy="247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0256A99-F814-79BA-5B82-334E3BDF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00" y="1235615"/>
            <a:ext cx="10799759" cy="923330"/>
          </a:xfrm>
        </p:spPr>
        <p:txBody>
          <a:bodyPr>
            <a:normAutofit/>
          </a:bodyPr>
          <a:lstStyle/>
          <a:p>
            <a:pPr rtl="0"/>
            <a:r>
              <a:rPr kumimoji="0" lang="en-GB" sz="6000" b="1" i="0" u="none" strike="noStrike" kern="1200" cap="none" spc="-17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llix" pitchFamily="2" charset="77"/>
                <a:ea typeface="+mj-ea"/>
              </a:rPr>
              <a:t>Case overview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2" name="ZoneTexte 47">
            <a:extLst>
              <a:ext uri="{FF2B5EF4-FFF2-40B4-BE49-F238E27FC236}">
                <a16:creationId xmlns:a16="http://schemas.microsoft.com/office/drawing/2014/main" id="{C7524B50-B892-85E7-744B-A4432CC132E6}"/>
              </a:ext>
            </a:extLst>
          </p:cNvPr>
          <p:cNvSpPr txBox="1"/>
          <p:nvPr/>
        </p:nvSpPr>
        <p:spPr>
          <a:xfrm>
            <a:off x="693275" y="2955123"/>
            <a:ext cx="3764425" cy="3307022"/>
          </a:xfrm>
          <a:prstGeom prst="rect">
            <a:avLst/>
          </a:prstGeom>
          <a:noFill/>
          <a:ln>
            <a:noFill/>
          </a:ln>
        </p:spPr>
        <p:txBody>
          <a:bodyPr wrap="square" tIns="120000" bIns="167999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  <a:cs typeface="Gellix" pitchFamily="50" charset="0"/>
              </a:rPr>
              <a:t>Environmental groups sued Shell for contributing to climate change and violating human rights due to environmental harm.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20A692-D478-87CA-92E6-23ADB586BF56}"/>
              </a:ext>
            </a:extLst>
          </p:cNvPr>
          <p:cNvGrpSpPr/>
          <p:nvPr/>
        </p:nvGrpSpPr>
        <p:grpSpPr>
          <a:xfrm>
            <a:off x="5144387" y="2955123"/>
            <a:ext cx="2880000" cy="3037076"/>
            <a:chOff x="4620215" y="2955123"/>
            <a:chExt cx="2880000" cy="3037076"/>
          </a:xfrm>
        </p:grpSpPr>
        <p:sp>
          <p:nvSpPr>
            <p:cNvPr id="14" name="object 30">
              <a:extLst>
                <a:ext uri="{FF2B5EF4-FFF2-40B4-BE49-F238E27FC236}">
                  <a16:creationId xmlns:a16="http://schemas.microsoft.com/office/drawing/2014/main" id="{BCF513AF-4B91-45CD-106C-144335E173E4}"/>
                </a:ext>
              </a:extLst>
            </p:cNvPr>
            <p:cNvSpPr txBox="1"/>
            <p:nvPr/>
          </p:nvSpPr>
          <p:spPr>
            <a:xfrm>
              <a:off x="5196000" y="2955123"/>
              <a:ext cx="1800000" cy="439437"/>
            </a:xfrm>
            <a:prstGeom prst="rect">
              <a:avLst/>
            </a:prstGeom>
          </p:spPr>
          <p:txBody>
            <a:bodyPr vert="horz" wrap="square" lIns="0" tIns="8467" rIns="0" bIns="0" rtlCol="0">
              <a:spAutoFit/>
            </a:bodyPr>
            <a:lstStyle/>
            <a:p>
              <a:pPr marL="8467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6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Gellix"/>
                  <a:ea typeface="+mn-ea"/>
                  <a:cs typeface="Gellix"/>
                </a:rPr>
                <a:t>Key fact</a:t>
              </a:r>
            </a:p>
          </p:txBody>
        </p:sp>
        <p:sp>
          <p:nvSpPr>
            <p:cNvPr id="15" name="ZoneTexte 47">
              <a:extLst>
                <a:ext uri="{FF2B5EF4-FFF2-40B4-BE49-F238E27FC236}">
                  <a16:creationId xmlns:a16="http://schemas.microsoft.com/office/drawing/2014/main" id="{B454CF5A-BB3C-F087-8838-21D16A35D935}"/>
                </a:ext>
              </a:extLst>
            </p:cNvPr>
            <p:cNvSpPr txBox="1"/>
            <p:nvPr/>
          </p:nvSpPr>
          <p:spPr>
            <a:xfrm>
              <a:off x="4620215" y="5068869"/>
              <a:ext cx="288000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llix" pitchFamily="50" charset="0"/>
                  <a:ea typeface="+mn-ea"/>
                  <a:cs typeface="Gellix" pitchFamily="50" charset="0"/>
                </a:rPr>
                <a:t>Shell ordered to reduce CO2 emissions by 45% by 2030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  <a:cs typeface="Gellix" pitchFamily="50" charset="0"/>
              </a:endParaRPr>
            </a:p>
          </p:txBody>
        </p:sp>
        <p:pic>
          <p:nvPicPr>
            <p:cNvPr id="16" name="Image 24">
              <a:extLst>
                <a:ext uri="{FF2B5EF4-FFF2-40B4-BE49-F238E27FC236}">
                  <a16:creationId xmlns:a16="http://schemas.microsoft.com/office/drawing/2014/main" id="{C4C35B92-3F4A-838E-6EFA-25964D2D7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429694" y="3572172"/>
              <a:ext cx="1319086" cy="1319086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DE0EFB0-3C78-575B-6944-EC1C8CDD956F}"/>
              </a:ext>
            </a:extLst>
          </p:cNvPr>
          <p:cNvGrpSpPr/>
          <p:nvPr/>
        </p:nvGrpSpPr>
        <p:grpSpPr>
          <a:xfrm>
            <a:off x="8610959" y="2955123"/>
            <a:ext cx="2880000" cy="3344852"/>
            <a:chOff x="8337285" y="2955123"/>
            <a:chExt cx="2880000" cy="3344852"/>
          </a:xfrm>
        </p:grpSpPr>
        <p:sp>
          <p:nvSpPr>
            <p:cNvPr id="17" name="object 31">
              <a:extLst>
                <a:ext uri="{FF2B5EF4-FFF2-40B4-BE49-F238E27FC236}">
                  <a16:creationId xmlns:a16="http://schemas.microsoft.com/office/drawing/2014/main" id="{415FA18B-5D30-892B-85DD-F3E26C363A95}"/>
                </a:ext>
              </a:extLst>
            </p:cNvPr>
            <p:cNvSpPr txBox="1"/>
            <p:nvPr/>
          </p:nvSpPr>
          <p:spPr>
            <a:xfrm>
              <a:off x="8877285" y="2955123"/>
              <a:ext cx="1800000" cy="439437"/>
            </a:xfrm>
            <a:prstGeom prst="rect">
              <a:avLst/>
            </a:prstGeom>
          </p:spPr>
          <p:txBody>
            <a:bodyPr vert="horz" wrap="square" lIns="0" tIns="8467" rIns="0" bIns="0" rtlCol="0">
              <a:spAutoFit/>
            </a:bodyPr>
            <a:lstStyle/>
            <a:p>
              <a:pPr marL="8467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6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Gellix"/>
                  <a:ea typeface="+mn-ea"/>
                  <a:cs typeface="Gellix"/>
                </a:rPr>
                <a:t>Impact</a:t>
              </a:r>
            </a:p>
          </p:txBody>
        </p:sp>
        <p:sp>
          <p:nvSpPr>
            <p:cNvPr id="18" name="ZoneTexte 47">
              <a:extLst>
                <a:ext uri="{FF2B5EF4-FFF2-40B4-BE49-F238E27FC236}">
                  <a16:creationId xmlns:a16="http://schemas.microsoft.com/office/drawing/2014/main" id="{2698B7CC-35E3-3132-76D2-A779AFBBC1CB}"/>
                </a:ext>
              </a:extLst>
            </p:cNvPr>
            <p:cNvSpPr txBox="1"/>
            <p:nvPr/>
          </p:nvSpPr>
          <p:spPr>
            <a:xfrm>
              <a:off x="8337285" y="5068869"/>
              <a:ext cx="2880000" cy="12311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marL="7620" marR="3175" algn="ctr" defTabSz="609630">
                <a:spcBef>
                  <a:spcPts val="67"/>
                </a:spcBef>
                <a:defRPr/>
              </a:pPr>
              <a:r>
                <a:rPr lang="en-US" sz="2000" dirty="0">
                  <a:solidFill>
                    <a:srgbClr val="FFFFFF"/>
                  </a:solidFill>
                  <a:latin typeface="Gellix"/>
                  <a:cs typeface="Gellix" pitchFamily="50" charset="0"/>
                </a:rPr>
                <a:t>Obligation imposed on Shell to counter the dangerous effects of climate change</a:t>
              </a:r>
              <a:endParaRPr lang="en-US" sz="20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cs typeface="Gellix" pitchFamily="50" charset="0"/>
              </a:endParaRPr>
            </a:p>
          </p:txBody>
        </p:sp>
        <p:pic>
          <p:nvPicPr>
            <p:cNvPr id="19" name="Image 26">
              <a:extLst>
                <a:ext uri="{FF2B5EF4-FFF2-40B4-BE49-F238E27FC236}">
                  <a16:creationId xmlns:a16="http://schemas.microsoft.com/office/drawing/2014/main" id="{DBB87FB6-1CF4-96C3-4816-21B4122AD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9153514" y="3572172"/>
              <a:ext cx="1232302" cy="12323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379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E322A96-337E-928E-698E-52D2629EA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r="20580"/>
          <a:stretch/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2188258-0DAA-8CEA-86F6-D273E8C16210}"/>
              </a:ext>
            </a:extLst>
          </p:cNvPr>
          <p:cNvSpPr txBox="1">
            <a:spLocks/>
          </p:cNvSpPr>
          <p:nvPr/>
        </p:nvSpPr>
        <p:spPr>
          <a:xfrm>
            <a:off x="615257" y="2509007"/>
            <a:ext cx="3131243" cy="183998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2"/>
                </a:solidFill>
                <a:latin typeface="Gellix" pitchFamily="2" charset="77"/>
                <a:ea typeface="+mj-ea"/>
                <a:cs typeface="Gellix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2" charset="77"/>
                <a:ea typeface="+mj-ea"/>
              </a:rPr>
              <a:t>Reflection questions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3D06D33-E084-1139-ED32-C1634B2D4FCF}"/>
              </a:ext>
            </a:extLst>
          </p:cNvPr>
          <p:cNvSpPr txBox="1">
            <a:spLocks/>
          </p:cNvSpPr>
          <p:nvPr/>
        </p:nvSpPr>
        <p:spPr>
          <a:xfrm>
            <a:off x="6898640" y="1341054"/>
            <a:ext cx="5293360" cy="4176339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 sz="1800" b="0" i="0" kern="1200">
                <a:solidFill>
                  <a:schemeClr val="bg1"/>
                </a:solidFill>
                <a:latin typeface="Gellix" pitchFamily="50" charset="0"/>
                <a:ea typeface="+mn-ea"/>
                <a:cs typeface="Gellix" pitchFamily="5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accent5"/>
                </a:solidFill>
                <a:latin typeface="Gellix" pitchFamily="50" charset="0"/>
                <a:ea typeface="+mn-ea"/>
                <a:cs typeface="Gellix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</a:rPr>
              <a:t>How transparent are you with your stakeholders about the impact of your daily tasks to company short- and long-term goals?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</a:rPr>
              <a:t>Do you have an evaluation system in place for the goals of your business decisions (long term vs. short term)?</a:t>
            </a:r>
          </a:p>
        </p:txBody>
      </p:sp>
    </p:spTree>
    <p:extLst>
      <p:ext uri="{BB962C8B-B14F-4D97-AF65-F5344CB8AC3E}">
        <p14:creationId xmlns:p14="http://schemas.microsoft.com/office/powerpoint/2010/main" val="2602498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624FA0-EA03-2CC5-E099-8ED8FE37A6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t="52837" r="20580" b="21422"/>
          <a:stretch/>
        </p:blipFill>
        <p:spPr bwMode="auto">
          <a:xfrm flipH="1">
            <a:off x="0" y="0"/>
            <a:ext cx="1219200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0256A99-F814-79BA-5B82-334E3BDF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63" y="401986"/>
            <a:ext cx="10799762" cy="553998"/>
          </a:xfrm>
        </p:spPr>
        <p:txBody>
          <a:bodyPr>
            <a:normAutofit/>
          </a:bodyPr>
          <a:lstStyle/>
          <a:p>
            <a:r>
              <a:rPr lang="en-US" sz="3600" b="1" noProof="0" dirty="0">
                <a:solidFill>
                  <a:schemeClr val="bg2"/>
                </a:solidFill>
              </a:rPr>
              <a:t>Integrity </a:t>
            </a:r>
            <a:r>
              <a:rPr lang="en-US" sz="3600" b="1" dirty="0">
                <a:solidFill>
                  <a:schemeClr val="bg2"/>
                </a:solidFill>
              </a:rPr>
              <a:t>Issues</a:t>
            </a:r>
            <a:endParaRPr lang="en-US" sz="3600" b="1" noProof="0" dirty="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1A89E-29B6-7C87-433D-90118EE237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385" y="1083610"/>
            <a:ext cx="10806575" cy="369332"/>
          </a:xfrm>
        </p:spPr>
        <p:txBody>
          <a:bodyPr>
            <a:normAutofit/>
          </a:bodyPr>
          <a:lstStyle/>
          <a:p>
            <a:r>
              <a:rPr lang="en-US" dirty="0" err="1"/>
              <a:t>Milieudefensie</a:t>
            </a:r>
            <a:r>
              <a:rPr lang="en-US" dirty="0"/>
              <a:t> et al. v. Royal Dutch Shell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F87D5-372D-9176-2CD8-35D7E7700B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385" y="2167286"/>
            <a:ext cx="10806575" cy="213417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</a:rPr>
              <a:t>Responsibility: </a:t>
            </a:r>
            <a:r>
              <a:rPr lang="en-US" sz="2400" dirty="0">
                <a:solidFill>
                  <a:schemeClr val="bg2"/>
                </a:solidFill>
              </a:rPr>
              <a:t>Can corporations be held accountable for global environmental harm?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</a:rPr>
              <a:t>Mismatch: </a:t>
            </a:r>
            <a:r>
              <a:rPr lang="en-US" sz="2400" dirty="0">
                <a:solidFill>
                  <a:schemeClr val="bg2"/>
                </a:solidFill>
              </a:rPr>
              <a:t>Shell’s climate promises vs. actual actions.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</a:rPr>
              <a:t>Transparency: </a:t>
            </a:r>
            <a:r>
              <a:rPr lang="en-US" sz="2400" dirty="0">
                <a:solidFill>
                  <a:schemeClr val="bg2"/>
                </a:solidFill>
              </a:rPr>
              <a:t>Lack of clarity on past emissions and future goals.</a:t>
            </a:r>
          </a:p>
        </p:txBody>
      </p:sp>
    </p:spTree>
    <p:extLst>
      <p:ext uri="{BB962C8B-B14F-4D97-AF65-F5344CB8AC3E}">
        <p14:creationId xmlns:p14="http://schemas.microsoft.com/office/powerpoint/2010/main" val="1005478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E322A96-337E-928E-698E-52D2629EA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" t="24617" r="25939" b="1285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2188258-0DAA-8CEA-86F6-D273E8C16210}"/>
              </a:ext>
            </a:extLst>
          </p:cNvPr>
          <p:cNvSpPr txBox="1">
            <a:spLocks/>
          </p:cNvSpPr>
          <p:nvPr/>
        </p:nvSpPr>
        <p:spPr>
          <a:xfrm>
            <a:off x="615257" y="2509007"/>
            <a:ext cx="3131243" cy="183998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2"/>
                </a:solidFill>
                <a:latin typeface="Gellix" pitchFamily="2" charset="77"/>
                <a:ea typeface="+mj-ea"/>
                <a:cs typeface="Gellix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2" charset="77"/>
                <a:ea typeface="+mj-ea"/>
              </a:rPr>
              <a:t>Reflection questions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3D06D33-E084-1139-ED32-C1634B2D4FCF}"/>
              </a:ext>
            </a:extLst>
          </p:cNvPr>
          <p:cNvSpPr txBox="1">
            <a:spLocks/>
          </p:cNvSpPr>
          <p:nvPr/>
        </p:nvSpPr>
        <p:spPr>
          <a:xfrm>
            <a:off x="6898640" y="1341054"/>
            <a:ext cx="5293360" cy="4176339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 sz="1800" b="0" i="0" kern="1200">
                <a:solidFill>
                  <a:schemeClr val="bg1"/>
                </a:solidFill>
                <a:latin typeface="Gellix" pitchFamily="50" charset="0"/>
                <a:ea typeface="+mn-ea"/>
                <a:cs typeface="Gellix" pitchFamily="5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accent5"/>
                </a:solidFill>
                <a:latin typeface="Gellix" pitchFamily="50" charset="0"/>
                <a:ea typeface="+mn-ea"/>
                <a:cs typeface="Gellix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</a:rPr>
              <a:t>How do you handle situations where there is a conflict between profitability and sustainability commitments?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</a:rPr>
              <a:t>If a conflict of interest arises, how can you address it openly and ethically?</a:t>
            </a:r>
          </a:p>
        </p:txBody>
      </p:sp>
    </p:spTree>
    <p:extLst>
      <p:ext uri="{BB962C8B-B14F-4D97-AF65-F5344CB8AC3E}">
        <p14:creationId xmlns:p14="http://schemas.microsoft.com/office/powerpoint/2010/main" val="2773355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3EE412-99D6-7914-F957-C1A1503CA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" t="61673" r="25939" b="22231"/>
          <a:stretch/>
        </p:blipFill>
        <p:spPr bwMode="auto">
          <a:xfrm>
            <a:off x="0" y="0"/>
            <a:ext cx="1219200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0256A99-F814-79BA-5B82-334E3BDF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63" y="401986"/>
            <a:ext cx="10799762" cy="553998"/>
          </a:xfrm>
        </p:spPr>
        <p:txBody>
          <a:bodyPr>
            <a:normAutofit/>
          </a:bodyPr>
          <a:lstStyle/>
          <a:p>
            <a:r>
              <a:rPr lang="en-US" sz="3600" b="1" noProof="0" dirty="0">
                <a:solidFill>
                  <a:schemeClr val="bg2"/>
                </a:solidFill>
              </a:rPr>
              <a:t>Consequences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1A89E-29B6-7C87-433D-90118EE237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385" y="1083610"/>
            <a:ext cx="10806575" cy="369332"/>
          </a:xfrm>
        </p:spPr>
        <p:txBody>
          <a:bodyPr>
            <a:normAutofit/>
          </a:bodyPr>
          <a:lstStyle/>
          <a:p>
            <a:r>
              <a:rPr lang="en-US" dirty="0" err="1"/>
              <a:t>Milieudefensie</a:t>
            </a:r>
            <a:r>
              <a:rPr lang="en-US" dirty="0"/>
              <a:t> et al. v. Royal Dutch Shell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F87D5-372D-9176-2CD8-35D7E7700B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385" y="2167286"/>
            <a:ext cx="10806575" cy="1573701"/>
          </a:xfrm>
        </p:spPr>
        <p:txBody>
          <a:bodyPr wrap="square" lIns="0" tIns="0" rIns="0" bIns="0" anchor="t">
            <a:normAutofit fontScale="85000" lnSpcReduction="2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  <a:latin typeface="Gellix"/>
              </a:rPr>
              <a:t>Outcome: </a:t>
            </a:r>
            <a:r>
              <a:rPr lang="en-US" sz="2400" dirty="0">
                <a:solidFill>
                  <a:schemeClr val="bg2"/>
                </a:solidFill>
                <a:latin typeface="Gellix"/>
              </a:rPr>
              <a:t>Initial judgement imposed an obligation on Shell to reduce emissions by 45% by 2030. However, the latest judgement (November 2024) overturned the earlier order, whilst still maintaining the obligation for Shell to counter dangerous climate change effects.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</a:rPr>
              <a:t>Legal Risk: </a:t>
            </a:r>
            <a:r>
              <a:rPr lang="en-US" sz="2400" dirty="0">
                <a:solidFill>
                  <a:schemeClr val="bg2"/>
                </a:solidFill>
              </a:rPr>
              <a:t>Shell’s appeal could expose the board to personal liability.</a:t>
            </a:r>
          </a:p>
        </p:txBody>
      </p:sp>
    </p:spTree>
    <p:extLst>
      <p:ext uri="{BB962C8B-B14F-4D97-AF65-F5344CB8AC3E}">
        <p14:creationId xmlns:p14="http://schemas.microsoft.com/office/powerpoint/2010/main" val="3993996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0256A99-F814-79BA-5B82-334E3BDF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63" y="401986"/>
            <a:ext cx="10799762" cy="553998"/>
          </a:xfrm>
        </p:spPr>
        <p:txBody>
          <a:bodyPr>
            <a:normAutofit/>
          </a:bodyPr>
          <a:lstStyle/>
          <a:p>
            <a:r>
              <a:rPr lang="en-US" sz="3600" b="1" noProof="0" dirty="0">
                <a:solidFill>
                  <a:srgbClr val="0071BB"/>
                </a:solidFill>
              </a:rPr>
              <a:t>Related SDGs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1A89E-29B6-7C87-433D-90118EE237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385" y="1083610"/>
            <a:ext cx="10806575" cy="369332"/>
          </a:xfrm>
        </p:spPr>
        <p:txBody>
          <a:bodyPr>
            <a:normAutofit/>
          </a:bodyPr>
          <a:lstStyle/>
          <a:p>
            <a:r>
              <a:rPr lang="en-US" dirty="0" err="1"/>
              <a:t>Milieudefensie</a:t>
            </a:r>
            <a:r>
              <a:rPr lang="en-US" dirty="0"/>
              <a:t> et al. v. Royal Dutch Shell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7113765-CD4E-52B0-7363-33CEE21A4CB7}"/>
              </a:ext>
            </a:extLst>
          </p:cNvPr>
          <p:cNvGrpSpPr/>
          <p:nvPr/>
        </p:nvGrpSpPr>
        <p:grpSpPr>
          <a:xfrm>
            <a:off x="0" y="1765300"/>
            <a:ext cx="4064000" cy="4130594"/>
            <a:chOff x="0" y="1765300"/>
            <a:chExt cx="4064000" cy="4130594"/>
          </a:xfrm>
        </p:grpSpPr>
        <p:pic>
          <p:nvPicPr>
            <p:cNvPr id="21" name="Picture 4">
              <a:extLst>
                <a:ext uri="{FF2B5EF4-FFF2-40B4-BE49-F238E27FC236}">
                  <a16:creationId xmlns:a16="http://schemas.microsoft.com/office/drawing/2014/main" id="{31293FB1-673E-44F1-A67B-56EDCF190E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rgbClr val="4C9F3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18" r="8949" b="14470"/>
            <a:stretch/>
          </p:blipFill>
          <p:spPr bwMode="auto">
            <a:xfrm>
              <a:off x="0" y="1765300"/>
              <a:ext cx="4064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BB87A3-75B1-8D38-0B53-934AA858CE25}"/>
                </a:ext>
              </a:extLst>
            </p:cNvPr>
            <p:cNvSpPr txBox="1"/>
            <p:nvPr/>
          </p:nvSpPr>
          <p:spPr>
            <a:xfrm>
              <a:off x="304797" y="5495784"/>
              <a:ext cx="375920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Health risks from emissions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386BB09-8538-BDFC-42EB-CF6BCE7D4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4799" y="3946072"/>
              <a:ext cx="943428" cy="943428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609F342-5552-3A65-C089-2A9EEC2581CE}"/>
              </a:ext>
            </a:extLst>
          </p:cNvPr>
          <p:cNvGrpSpPr/>
          <p:nvPr/>
        </p:nvGrpSpPr>
        <p:grpSpPr>
          <a:xfrm>
            <a:off x="4064001" y="1765300"/>
            <a:ext cx="4064000" cy="4438370"/>
            <a:chOff x="4064001" y="1765300"/>
            <a:chExt cx="4064000" cy="4438370"/>
          </a:xfrm>
        </p:grpSpPr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739EBDEC-96C4-AB07-C052-CE3828A37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BF8B2E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0" r="4630"/>
            <a:stretch/>
          </p:blipFill>
          <p:spPr bwMode="auto">
            <a:xfrm>
              <a:off x="4064001" y="1765300"/>
              <a:ext cx="4064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6FEC544-9C22-E652-B8F5-1DF74FD3A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68799" y="3946072"/>
              <a:ext cx="943428" cy="943428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FC8447-2BA8-6BF5-65C9-D50E60E159DB}"/>
                </a:ext>
              </a:extLst>
            </p:cNvPr>
            <p:cNvSpPr txBox="1"/>
            <p:nvPr/>
          </p:nvSpPr>
          <p:spPr>
            <a:xfrm>
              <a:off x="4368798" y="5495784"/>
              <a:ext cx="359954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Responsible consumption and production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34D47E6-C479-D09C-BC05-8CD15BB2395C}"/>
              </a:ext>
            </a:extLst>
          </p:cNvPr>
          <p:cNvGrpSpPr/>
          <p:nvPr/>
        </p:nvGrpSpPr>
        <p:grpSpPr>
          <a:xfrm>
            <a:off x="8127999" y="1765301"/>
            <a:ext cx="4064000" cy="4438369"/>
            <a:chOff x="8127999" y="1765301"/>
            <a:chExt cx="4064000" cy="4438369"/>
          </a:xfrm>
        </p:grpSpPr>
        <p:pic>
          <p:nvPicPr>
            <p:cNvPr id="25" name="Picture 14">
              <a:extLst>
                <a:ext uri="{FF2B5EF4-FFF2-40B4-BE49-F238E27FC236}">
                  <a16:creationId xmlns:a16="http://schemas.microsoft.com/office/drawing/2014/main" id="{73A11D71-18B8-D3AF-1894-956D252F81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prstClr val="black"/>
                <a:srgbClr val="3F7E4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96" r="10238"/>
            <a:stretch/>
          </p:blipFill>
          <p:spPr bwMode="auto">
            <a:xfrm>
              <a:off x="8127999" y="1765301"/>
              <a:ext cx="4064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A852997-EF3E-DFD1-9EA7-786846AFE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32797" y="3946072"/>
              <a:ext cx="943428" cy="94342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028BB6-749B-B411-D84D-CE00D5703464}"/>
                </a:ext>
              </a:extLst>
            </p:cNvPr>
            <p:cNvSpPr txBox="1"/>
            <p:nvPr/>
          </p:nvSpPr>
          <p:spPr>
            <a:xfrm>
              <a:off x="8432796" y="5495784"/>
              <a:ext cx="359954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Climate action and emission reduction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0327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0256A99-F814-79BA-5B82-334E3BDF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63" y="401986"/>
            <a:ext cx="10799762" cy="553998"/>
          </a:xfrm>
        </p:spPr>
        <p:txBody>
          <a:bodyPr>
            <a:normAutofit/>
          </a:bodyPr>
          <a:lstStyle/>
          <a:p>
            <a:r>
              <a:rPr lang="en-US" sz="3600" b="1" noProof="0" dirty="0">
                <a:solidFill>
                  <a:srgbClr val="0071BB"/>
                </a:solidFill>
              </a:rPr>
              <a:t>Key Learnings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1A89E-29B6-7C87-433D-90118EE237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385" y="1083610"/>
            <a:ext cx="10806575" cy="369332"/>
          </a:xfrm>
        </p:spPr>
        <p:txBody>
          <a:bodyPr>
            <a:normAutofit/>
          </a:bodyPr>
          <a:lstStyle/>
          <a:p>
            <a:r>
              <a:rPr lang="en-US" dirty="0" err="1"/>
              <a:t>Milieudefensie</a:t>
            </a:r>
            <a:r>
              <a:rPr lang="en-US" dirty="0"/>
              <a:t> et al. v. Royal Dutch Shell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39CB00-28D0-D30A-1731-3D4A53A4DA76}"/>
              </a:ext>
            </a:extLst>
          </p:cNvPr>
          <p:cNvGrpSpPr/>
          <p:nvPr/>
        </p:nvGrpSpPr>
        <p:grpSpPr>
          <a:xfrm>
            <a:off x="0" y="1765300"/>
            <a:ext cx="4064000" cy="4576870"/>
            <a:chOff x="0" y="1765300"/>
            <a:chExt cx="4064000" cy="4576870"/>
          </a:xfrm>
        </p:grpSpPr>
        <p:pic>
          <p:nvPicPr>
            <p:cNvPr id="21" name="Picture 4">
              <a:extLst>
                <a:ext uri="{FF2B5EF4-FFF2-40B4-BE49-F238E27FC236}">
                  <a16:creationId xmlns:a16="http://schemas.microsoft.com/office/drawing/2014/main" id="{31293FB1-673E-44F1-A67B-56EDCF190E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82" r="23098" b="7613"/>
            <a:stretch/>
          </p:blipFill>
          <p:spPr bwMode="auto">
            <a:xfrm>
              <a:off x="0" y="1765300"/>
              <a:ext cx="4064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BB87A3-75B1-8D38-0B53-934AA858CE25}"/>
                </a:ext>
              </a:extLst>
            </p:cNvPr>
            <p:cNvSpPr txBox="1"/>
            <p:nvPr/>
          </p:nvSpPr>
          <p:spPr>
            <a:xfrm>
              <a:off x="232230" y="5388063"/>
              <a:ext cx="359954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Targets: </a:t>
              </a:r>
              <a:b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</a:br>
              <a:r>
                <a:rPr lang="en-US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Set specific, measurable goals for carbon reduction.</a:t>
              </a:r>
              <a:endParaRPr lang="en-US" sz="2000" kern="0" dirty="0">
                <a:solidFill>
                  <a:sysClr val="windowText" lastClr="000000"/>
                </a:solidFill>
                <a:latin typeface="Gellix" panose="00000500000000000000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25C83B7-1EA7-134C-0564-DD08522290AE}"/>
              </a:ext>
            </a:extLst>
          </p:cNvPr>
          <p:cNvGrpSpPr/>
          <p:nvPr/>
        </p:nvGrpSpPr>
        <p:grpSpPr>
          <a:xfrm>
            <a:off x="4064001" y="1765300"/>
            <a:ext cx="4064000" cy="4576870"/>
            <a:chOff x="4064001" y="1765300"/>
            <a:chExt cx="4064000" cy="4576870"/>
          </a:xfrm>
        </p:grpSpPr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739EBDEC-96C4-AB07-C052-CE3828A37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3" r="10463"/>
            <a:stretch/>
          </p:blipFill>
          <p:spPr bwMode="auto">
            <a:xfrm>
              <a:off x="4064001" y="1765300"/>
              <a:ext cx="4064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FC8447-2BA8-6BF5-65C9-D50E60E159DB}"/>
                </a:ext>
              </a:extLst>
            </p:cNvPr>
            <p:cNvSpPr txBox="1"/>
            <p:nvPr/>
          </p:nvSpPr>
          <p:spPr>
            <a:xfrm>
              <a:off x="4296229" y="5388063"/>
              <a:ext cx="3599543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Reputation: </a:t>
              </a:r>
              <a:b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</a:br>
              <a:r>
                <a:rPr lang="en-US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Overstating efforts can lead to reputational damage.</a:t>
              </a:r>
              <a:endParaRPr lang="en-US" sz="2000" kern="0" dirty="0">
                <a:solidFill>
                  <a:sysClr val="windowText" lastClr="000000"/>
                </a:solidFill>
                <a:latin typeface="Gellix" panose="000005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68F59A3-E3B4-9D41-6C73-361B7ED0ADE7}"/>
              </a:ext>
            </a:extLst>
          </p:cNvPr>
          <p:cNvGrpSpPr/>
          <p:nvPr/>
        </p:nvGrpSpPr>
        <p:grpSpPr>
          <a:xfrm>
            <a:off x="8127999" y="1765301"/>
            <a:ext cx="4064000" cy="4576869"/>
            <a:chOff x="8127999" y="1765301"/>
            <a:chExt cx="4064000" cy="4576869"/>
          </a:xfrm>
        </p:grpSpPr>
        <p:pic>
          <p:nvPicPr>
            <p:cNvPr id="25" name="Picture 14">
              <a:extLst>
                <a:ext uri="{FF2B5EF4-FFF2-40B4-BE49-F238E27FC236}">
                  <a16:creationId xmlns:a16="http://schemas.microsoft.com/office/drawing/2014/main" id="{73A11D71-18B8-D3AF-1894-956D252F81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3" t="10028" b="2472"/>
            <a:stretch/>
          </p:blipFill>
          <p:spPr bwMode="auto">
            <a:xfrm>
              <a:off x="8127999" y="1765301"/>
              <a:ext cx="4064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028BB6-749B-B411-D84D-CE00D5703464}"/>
                </a:ext>
              </a:extLst>
            </p:cNvPr>
            <p:cNvSpPr txBox="1"/>
            <p:nvPr/>
          </p:nvSpPr>
          <p:spPr>
            <a:xfrm>
              <a:off x="8360226" y="5388063"/>
              <a:ext cx="359954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Action: </a:t>
              </a:r>
              <a:b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</a:br>
              <a:r>
                <a:rPr lang="en-US" kern="0" spc="-2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Vague promises aren’t enough; clear interim goals are needed.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3025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E322A96-337E-928E-698E-52D2629EA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" t="6573" r="2985" b="1874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2188258-0DAA-8CEA-86F6-D273E8C16210}"/>
              </a:ext>
            </a:extLst>
          </p:cNvPr>
          <p:cNvSpPr txBox="1">
            <a:spLocks/>
          </p:cNvSpPr>
          <p:nvPr/>
        </p:nvSpPr>
        <p:spPr>
          <a:xfrm>
            <a:off x="615257" y="2509007"/>
            <a:ext cx="3131243" cy="183998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2"/>
                </a:solidFill>
                <a:latin typeface="Gellix" pitchFamily="2" charset="77"/>
                <a:ea typeface="+mj-ea"/>
                <a:cs typeface="Gellix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2" charset="77"/>
                <a:ea typeface="+mj-ea"/>
              </a:rPr>
              <a:t>Reflection questions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3D06D33-E084-1139-ED32-C1634B2D4FCF}"/>
              </a:ext>
            </a:extLst>
          </p:cNvPr>
          <p:cNvSpPr txBox="1">
            <a:spLocks/>
          </p:cNvSpPr>
          <p:nvPr/>
        </p:nvSpPr>
        <p:spPr>
          <a:xfrm>
            <a:off x="6898640" y="1341054"/>
            <a:ext cx="5293360" cy="4176339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 sz="1800" b="0" i="0" kern="1200">
                <a:solidFill>
                  <a:schemeClr val="bg1"/>
                </a:solidFill>
                <a:latin typeface="Gellix" pitchFamily="50" charset="0"/>
                <a:ea typeface="+mn-ea"/>
                <a:cs typeface="Gellix" pitchFamily="5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accent5"/>
                </a:solidFill>
                <a:latin typeface="Gellix" pitchFamily="50" charset="0"/>
                <a:ea typeface="+mn-ea"/>
                <a:cs typeface="Gellix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</a:rPr>
              <a:t>Are you willing to be transparent about errors and take steps to correct them rather than covering them up?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</a:rPr>
              <a:t>What steps can you take to ensure that your company stays aligned with its environmental promises?</a:t>
            </a:r>
          </a:p>
        </p:txBody>
      </p:sp>
    </p:spTree>
    <p:extLst>
      <p:ext uri="{BB962C8B-B14F-4D97-AF65-F5344CB8AC3E}">
        <p14:creationId xmlns:p14="http://schemas.microsoft.com/office/powerpoint/2010/main" val="168559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WE ARE ICC">
      <a:dk1>
        <a:srgbClr val="007BFF"/>
      </a:dk1>
      <a:lt1>
        <a:srgbClr val="000000"/>
      </a:lt1>
      <a:dk2>
        <a:srgbClr val="FFFFFF"/>
      </a:dk2>
      <a:lt2>
        <a:srgbClr val="007BFF"/>
      </a:lt2>
      <a:accent1>
        <a:srgbClr val="007DFF"/>
      </a:accent1>
      <a:accent2>
        <a:srgbClr val="00BC00"/>
      </a:accent2>
      <a:accent3>
        <a:srgbClr val="853DE5"/>
      </a:accent3>
      <a:accent4>
        <a:srgbClr val="FF5769"/>
      </a:accent4>
      <a:accent5>
        <a:srgbClr val="999998"/>
      </a:accent5>
      <a:accent6>
        <a:srgbClr val="382F2C"/>
      </a:accent6>
      <a:hlink>
        <a:srgbClr val="007DFF"/>
      </a:hlink>
      <a:folHlink>
        <a:srgbClr val="00349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WE ARE ICC">
      <a:dk1>
        <a:srgbClr val="007BFF"/>
      </a:dk1>
      <a:lt1>
        <a:srgbClr val="000000"/>
      </a:lt1>
      <a:dk2>
        <a:srgbClr val="FFFFFF"/>
      </a:dk2>
      <a:lt2>
        <a:srgbClr val="007BFF"/>
      </a:lt2>
      <a:accent1>
        <a:srgbClr val="007DFF"/>
      </a:accent1>
      <a:accent2>
        <a:srgbClr val="00BC00"/>
      </a:accent2>
      <a:accent3>
        <a:srgbClr val="853DE5"/>
      </a:accent3>
      <a:accent4>
        <a:srgbClr val="FF5769"/>
      </a:accent4>
      <a:accent5>
        <a:srgbClr val="999998"/>
      </a:accent5>
      <a:accent6>
        <a:srgbClr val="382F2C"/>
      </a:accent6>
      <a:hlink>
        <a:srgbClr val="007DFF"/>
      </a:hlink>
      <a:folHlink>
        <a:srgbClr val="003493"/>
      </a:folHlink>
    </a:clrScheme>
    <a:fontScheme name="Gellix">
      <a:majorFont>
        <a:latin typeface="Gellix"/>
        <a:ea typeface=""/>
        <a:cs typeface=""/>
      </a:majorFont>
      <a:minorFont>
        <a:latin typeface="Gellix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spcBef>
            <a:spcPts val="1800"/>
          </a:spcBef>
          <a:buSzPct val="120000"/>
          <a:defRPr sz="2800" dirty="0" smtClean="0">
            <a:solidFill>
              <a:schemeClr val="bg1"/>
            </a:solidFill>
            <a:latin typeface="Gellix" pitchFamily="2" charset="77"/>
            <a:cs typeface="Gellix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WE ARE ICC">
      <a:dk1>
        <a:srgbClr val="007BFF"/>
      </a:dk1>
      <a:lt1>
        <a:srgbClr val="000000"/>
      </a:lt1>
      <a:dk2>
        <a:srgbClr val="FFFFFF"/>
      </a:dk2>
      <a:lt2>
        <a:srgbClr val="007BFF"/>
      </a:lt2>
      <a:accent1>
        <a:srgbClr val="007DFF"/>
      </a:accent1>
      <a:accent2>
        <a:srgbClr val="00BC00"/>
      </a:accent2>
      <a:accent3>
        <a:srgbClr val="853DE5"/>
      </a:accent3>
      <a:accent4>
        <a:srgbClr val="FF5769"/>
      </a:accent4>
      <a:accent5>
        <a:srgbClr val="999998"/>
      </a:accent5>
      <a:accent6>
        <a:srgbClr val="382F2C"/>
      </a:accent6>
      <a:hlink>
        <a:srgbClr val="007DFF"/>
      </a:hlink>
      <a:folHlink>
        <a:srgbClr val="00349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150bb1-6ec7-4e6e-a39f-08664015849c">
      <Terms xmlns="http://schemas.microsoft.com/office/infopath/2007/PartnerControls"/>
    </lcf76f155ced4ddcb4097134ff3c332f>
    <TaxCatchAll xmlns="012444fa-c912-44af-a71b-10ede049ac9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417FBB870F2B40B2C27F404A3C9AE7" ma:contentTypeVersion="18" ma:contentTypeDescription="Een nieuw document maken." ma:contentTypeScope="" ma:versionID="3807db8e09a979f0d453016288c38542">
  <xsd:schema xmlns:xsd="http://www.w3.org/2001/XMLSchema" xmlns:xs="http://www.w3.org/2001/XMLSchema" xmlns:p="http://schemas.microsoft.com/office/2006/metadata/properties" xmlns:ns2="c7150bb1-6ec7-4e6e-a39f-08664015849c" xmlns:ns3="012444fa-c912-44af-a71b-10ede049ac97" targetNamespace="http://schemas.microsoft.com/office/2006/metadata/properties" ma:root="true" ma:fieldsID="950981fe80c99f9e394b6b9c05b04933" ns2:_="" ns3:_="">
    <xsd:import namespace="c7150bb1-6ec7-4e6e-a39f-08664015849c"/>
    <xsd:import namespace="012444fa-c912-44af-a71b-10ede049ac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0bb1-6ec7-4e6e-a39f-0866401584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0c924bb7-6388-4c7f-853e-08cd106292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444fa-c912-44af-a71b-10ede049ac9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956288-f3f1-445f-98a6-e361f65e4b9a}" ma:internalName="TaxCatchAll" ma:showField="CatchAllData" ma:web="012444fa-c912-44af-a71b-10ede049ac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F69FFA-4134-4EBC-8BF6-12838D78C5FC}">
  <ds:schemaRefs>
    <ds:schemaRef ds:uri="http://schemas.microsoft.com/office/2006/metadata/properties"/>
    <ds:schemaRef ds:uri="http://schemas.microsoft.com/office/infopath/2007/PartnerControls"/>
    <ds:schemaRef ds:uri="c7150bb1-6ec7-4e6e-a39f-08664015849c"/>
    <ds:schemaRef ds:uri="012444fa-c912-44af-a71b-10ede049ac97"/>
  </ds:schemaRefs>
</ds:datastoreItem>
</file>

<file path=customXml/itemProps2.xml><?xml version="1.0" encoding="utf-8"?>
<ds:datastoreItem xmlns:ds="http://schemas.openxmlformats.org/officeDocument/2006/customXml" ds:itemID="{A2C481B9-89C6-4F47-8A33-BA0835188C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76F6C9-2BE3-4766-B6F6-E5FF32ABE4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150bb1-6ec7-4e6e-a39f-08664015849c"/>
    <ds:schemaRef ds:uri="012444fa-c912-44af-a71b-10ede049ac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03102eb-3edc-468e-bf93-6d4f0ed8ddc6}" enabled="1" method="Standard" siteId="{ddc22e8a-9100-4f41-8be4-472d728426c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Integrity Moments IKEA</Template>
  <TotalTime>25</TotalTime>
  <Words>331</Words>
  <Application>Microsoft Office PowerPoint</Application>
  <PresentationFormat>Breedbeeld</PresentationFormat>
  <Paragraphs>37</Paragraphs>
  <Slides>9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1_Office Theme</vt:lpstr>
      <vt:lpstr>5_Office Theme</vt:lpstr>
      <vt:lpstr>2_Office Theme</vt:lpstr>
      <vt:lpstr>Integrity Moments</vt:lpstr>
      <vt:lpstr>Case overview</vt:lpstr>
      <vt:lpstr>PowerPoint-presentatie</vt:lpstr>
      <vt:lpstr>Integrity Issues</vt:lpstr>
      <vt:lpstr>PowerPoint-presentatie</vt:lpstr>
      <vt:lpstr>Consequences</vt:lpstr>
      <vt:lpstr>Related SDGs</vt:lpstr>
      <vt:lpstr>Key Learnings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Polina Bila</dc:creator>
  <cp:lastModifiedBy>Laure Jacquier</cp:lastModifiedBy>
  <cp:revision>37</cp:revision>
  <dcterms:created xsi:type="dcterms:W3CDTF">2024-10-29T13:56:38Z</dcterms:created>
  <dcterms:modified xsi:type="dcterms:W3CDTF">2024-12-05T16:56:29Z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0x0101002C417FBB870F2B40B2C27F404A3C9AE7</vt:lpwstr>
  </property>
  <property fmtid="{D5CDD505-2E9C-101B-9397-08002B2CF9AE}" pid="3" name="ArticulateGUID">
    <vt:lpwstr>DC881E13-79DB-44F8-9750-4E255DBEF567</vt:lpwstr>
  </property>
  <property fmtid="{D5CDD505-2E9C-101B-9397-08002B2CF9AE}" pid="4" name="ArticulatePath">
    <vt:lpwstr>https://iccnl.sharepoint.com/Documenten/10. Stichting Week vd Integriteit/_Week van de I 2024/Toolbox/Integrity Moments/Integrity Moments Shell</vt:lpwstr>
  </property>
  <property fmtid="{D5CDD505-2E9C-101B-9397-08002B2CF9AE}" pid="5" name="MediaServiceImageTags">
    <vt:lpwstr/>
  </property>
</Properties>
</file>